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96" r:id="rId4"/>
  </p:sldMasterIdLst>
  <p:notesMasterIdLst>
    <p:notesMasterId r:id="rId17"/>
  </p:notesMasterIdLst>
  <p:handoutMasterIdLst>
    <p:handoutMasterId r:id="rId18"/>
  </p:handoutMasterIdLst>
  <p:sldIdLst>
    <p:sldId id="256" r:id="rId5"/>
    <p:sldId id="272" r:id="rId6"/>
    <p:sldId id="263" r:id="rId7"/>
    <p:sldId id="267" r:id="rId8"/>
    <p:sldId id="268" r:id="rId9"/>
    <p:sldId id="258" r:id="rId10"/>
    <p:sldId id="269" r:id="rId11"/>
    <p:sldId id="270" r:id="rId12"/>
    <p:sldId id="271" r:id="rId13"/>
    <p:sldId id="273" r:id="rId14"/>
    <p:sldId id="262" r:id="rId15"/>
    <p:sldId id="264"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793D81CF-94F2-401A-BA57-92F5A7B2D0C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4" autoAdjust="0"/>
    <p:restoredTop sz="94712" autoAdjust="0"/>
  </p:normalViewPr>
  <p:slideViewPr>
    <p:cSldViewPr snapToGrid="0">
      <p:cViewPr varScale="1">
        <p:scale>
          <a:sx n="125" d="100"/>
          <a:sy n="125" d="100"/>
        </p:scale>
        <p:origin x="298" y="77"/>
      </p:cViewPr>
      <p:guideLst/>
    </p:cSldViewPr>
  </p:slideViewPr>
  <p:notesTextViewPr>
    <p:cViewPr>
      <p:scale>
        <a:sx n="3" d="2"/>
        <a:sy n="3" d="2"/>
      </p:scale>
      <p:origin x="0" y="0"/>
    </p:cViewPr>
  </p:notesTextViewPr>
  <p:notesViewPr>
    <p:cSldViewPr snapToGrid="0" showGuides="1">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30594C5-4210-4C0B-94C8-05EA2A2738E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9A07B545-CB7B-485B-8848-24C5090D7CC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C23E10C-4735-4A0D-A76B-FFFBF4B6ED03}" type="datetimeFigureOut">
              <a:rPr lang="en-US" smtClean="0"/>
              <a:t>1/23/2020</a:t>
            </a:fld>
            <a:endParaRPr lang="en-US" dirty="0"/>
          </a:p>
        </p:txBody>
      </p:sp>
      <p:sp>
        <p:nvSpPr>
          <p:cNvPr id="4" name="Footer Placeholder 3">
            <a:extLst>
              <a:ext uri="{FF2B5EF4-FFF2-40B4-BE49-F238E27FC236}">
                <a16:creationId xmlns:a16="http://schemas.microsoft.com/office/drawing/2014/main" id="{DD9E7E0C-EC12-408D-80EA-659FD94A65A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DF952D70-4DD5-4630-8772-5085BDBF1D2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1D13D6A-DFDD-4B27-9F53-83C0CD9331E8}" type="slidenum">
              <a:rPr lang="en-US" smtClean="0"/>
              <a:t>‹#›</a:t>
            </a:fld>
            <a:endParaRPr lang="en-US" dirty="0"/>
          </a:p>
        </p:txBody>
      </p:sp>
    </p:spTree>
    <p:extLst>
      <p:ext uri="{BB962C8B-B14F-4D97-AF65-F5344CB8AC3E}">
        <p14:creationId xmlns:p14="http://schemas.microsoft.com/office/powerpoint/2010/main" val="27869633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735CDE-2E0B-4188-96E9-ADF9ACB826A9}" type="datetimeFigureOut">
              <a:rPr lang="en-US" noProof="0" smtClean="0"/>
              <a:t>1/23/2020</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1D7B6F-E65C-42E7-86A5-0A01C6C95227}" type="slidenum">
              <a:rPr lang="en-US" noProof="0" smtClean="0"/>
              <a:t>‹#›</a:t>
            </a:fld>
            <a:endParaRPr lang="en-US" noProof="0" dirty="0"/>
          </a:p>
        </p:txBody>
      </p:sp>
    </p:spTree>
    <p:extLst>
      <p:ext uri="{BB962C8B-B14F-4D97-AF65-F5344CB8AC3E}">
        <p14:creationId xmlns:p14="http://schemas.microsoft.com/office/powerpoint/2010/main" val="2295432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12212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noProof="0"/>
              <a:t>MM.DD.20XX</a:t>
            </a:r>
            <a:endParaRPr lang="en-US" noProof="0" dirty="0"/>
          </a:p>
        </p:txBody>
      </p:sp>
      <p:sp>
        <p:nvSpPr>
          <p:cNvPr id="5" name="Footer Placeholder 4"/>
          <p:cNvSpPr>
            <a:spLocks noGrp="1"/>
          </p:cNvSpPr>
          <p:nvPr>
            <p:ph type="ftr" sz="quarter" idx="11"/>
          </p:nvPr>
        </p:nvSpPr>
        <p:spPr/>
        <p:txBody>
          <a:bodyPr/>
          <a:lstStyle/>
          <a:p>
            <a:r>
              <a:rPr lang="en-US" noProof="0"/>
              <a:t>ADD A FOOTER</a:t>
            </a:r>
            <a:endParaRPr lang="en-US" noProof="0" dirty="0"/>
          </a:p>
        </p:txBody>
      </p:sp>
      <p:sp>
        <p:nvSpPr>
          <p:cNvPr id="6" name="Slide Number Placeholder 5"/>
          <p:cNvSpPr>
            <a:spLocks noGrp="1"/>
          </p:cNvSpPr>
          <p:nvPr>
            <p:ph type="sldNum" sz="quarter" idx="12"/>
          </p:nvPr>
        </p:nvSpPr>
        <p:spPr/>
        <p:txBody>
          <a:bodyPr/>
          <a:lstStyle/>
          <a:p>
            <a:fld id="{98C0CDE5-970C-4CC4-BF43-0DA127E73E82}" type="slidenum">
              <a:rPr lang="en-US" noProof="0" smtClean="0"/>
              <a:pPr/>
              <a:t>‹#›</a:t>
            </a:fld>
            <a:endParaRPr lang="en-US" noProof="0" dirty="0"/>
          </a:p>
        </p:txBody>
      </p:sp>
    </p:spTree>
    <p:extLst>
      <p:ext uri="{BB962C8B-B14F-4D97-AF65-F5344CB8AC3E}">
        <p14:creationId xmlns:p14="http://schemas.microsoft.com/office/powerpoint/2010/main" val="1087967602"/>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noProof="0"/>
              <a:t>MM.DD.20XX</a:t>
            </a:r>
            <a:endParaRPr lang="en-US" noProof="0" dirty="0"/>
          </a:p>
        </p:txBody>
      </p:sp>
      <p:sp>
        <p:nvSpPr>
          <p:cNvPr id="5" name="Footer Placeholder 4"/>
          <p:cNvSpPr>
            <a:spLocks noGrp="1"/>
          </p:cNvSpPr>
          <p:nvPr>
            <p:ph type="ftr" sz="quarter" idx="11"/>
          </p:nvPr>
        </p:nvSpPr>
        <p:spPr/>
        <p:txBody>
          <a:bodyPr/>
          <a:lstStyle/>
          <a:p>
            <a:r>
              <a:rPr lang="en-US" noProof="0"/>
              <a:t>ADD A FOOTER</a:t>
            </a:r>
            <a:endParaRPr lang="en-US" noProof="0" dirty="0"/>
          </a:p>
        </p:txBody>
      </p:sp>
      <p:sp>
        <p:nvSpPr>
          <p:cNvPr id="6" name="Slide Number Placeholder 5"/>
          <p:cNvSpPr>
            <a:spLocks noGrp="1"/>
          </p:cNvSpPr>
          <p:nvPr>
            <p:ph type="sldNum" sz="quarter" idx="12"/>
          </p:nvPr>
        </p:nvSpPr>
        <p:spPr/>
        <p:txBody>
          <a:bodyPr/>
          <a:lstStyle/>
          <a:p>
            <a:fld id="{98C0CDE5-970C-4CC4-BF43-0DA127E73E82}" type="slidenum">
              <a:rPr lang="en-US" noProof="0" smtClean="0"/>
              <a:pPr/>
              <a:t>‹#›</a:t>
            </a:fld>
            <a:endParaRPr lang="en-US" noProof="0"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589596436"/>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noProof="0"/>
              <a:t>MM.DD.20XX</a:t>
            </a:r>
            <a:endParaRPr lang="en-US" noProof="0" dirty="0"/>
          </a:p>
        </p:txBody>
      </p:sp>
      <p:sp>
        <p:nvSpPr>
          <p:cNvPr id="5" name="Footer Placeholder 4"/>
          <p:cNvSpPr>
            <a:spLocks noGrp="1"/>
          </p:cNvSpPr>
          <p:nvPr>
            <p:ph type="ftr" sz="quarter" idx="11"/>
          </p:nvPr>
        </p:nvSpPr>
        <p:spPr/>
        <p:txBody>
          <a:bodyPr/>
          <a:lstStyle/>
          <a:p>
            <a:r>
              <a:rPr lang="en-US" noProof="0"/>
              <a:t>ADD A FOOTER</a:t>
            </a:r>
            <a:endParaRPr lang="en-US" noProof="0" dirty="0"/>
          </a:p>
        </p:txBody>
      </p:sp>
      <p:sp>
        <p:nvSpPr>
          <p:cNvPr id="6" name="Slide Number Placeholder 5"/>
          <p:cNvSpPr>
            <a:spLocks noGrp="1"/>
          </p:cNvSpPr>
          <p:nvPr>
            <p:ph type="sldNum" sz="quarter" idx="12"/>
          </p:nvPr>
        </p:nvSpPr>
        <p:spPr/>
        <p:txBody>
          <a:bodyPr/>
          <a:lstStyle/>
          <a:p>
            <a:fld id="{98C0CDE5-970C-4CC4-BF43-0DA127E73E82}" type="slidenum">
              <a:rPr lang="en-US" noProof="0" smtClean="0"/>
              <a:pPr/>
              <a:t>‹#›</a:t>
            </a:fld>
            <a:endParaRPr lang="en-US" noProof="0" dirty="0"/>
          </a:p>
        </p:txBody>
      </p:sp>
    </p:spTree>
    <p:extLst>
      <p:ext uri="{BB962C8B-B14F-4D97-AF65-F5344CB8AC3E}">
        <p14:creationId xmlns:p14="http://schemas.microsoft.com/office/powerpoint/2010/main" val="2621660278"/>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noProof="0"/>
              <a:t>MM.DD.20XX</a:t>
            </a:r>
            <a:endParaRPr lang="en-US" noProof="0" dirty="0"/>
          </a:p>
        </p:txBody>
      </p:sp>
      <p:sp>
        <p:nvSpPr>
          <p:cNvPr id="5" name="Footer Placeholder 4"/>
          <p:cNvSpPr>
            <a:spLocks noGrp="1"/>
          </p:cNvSpPr>
          <p:nvPr>
            <p:ph type="ftr" sz="quarter" idx="11"/>
          </p:nvPr>
        </p:nvSpPr>
        <p:spPr/>
        <p:txBody>
          <a:bodyPr/>
          <a:lstStyle/>
          <a:p>
            <a:r>
              <a:rPr lang="en-US" noProof="0"/>
              <a:t>ADD A FOOTER</a:t>
            </a:r>
            <a:endParaRPr lang="en-US" noProof="0" dirty="0"/>
          </a:p>
        </p:txBody>
      </p:sp>
      <p:sp>
        <p:nvSpPr>
          <p:cNvPr id="6" name="Slide Number Placeholder 5"/>
          <p:cNvSpPr>
            <a:spLocks noGrp="1"/>
          </p:cNvSpPr>
          <p:nvPr>
            <p:ph type="sldNum" sz="quarter" idx="12"/>
          </p:nvPr>
        </p:nvSpPr>
        <p:spPr/>
        <p:txBody>
          <a:bodyPr/>
          <a:lstStyle/>
          <a:p>
            <a:fld id="{98C0CDE5-970C-4CC4-BF43-0DA127E73E82}" type="slidenum">
              <a:rPr lang="en-US" noProof="0" smtClean="0"/>
              <a:pPr/>
              <a:t>‹#›</a:t>
            </a:fld>
            <a:endParaRPr lang="en-US" noProof="0"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813025420"/>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noProof="0"/>
              <a:t>MM.DD.20XX</a:t>
            </a:r>
            <a:endParaRPr lang="en-US" noProof="0" dirty="0"/>
          </a:p>
        </p:txBody>
      </p:sp>
      <p:sp>
        <p:nvSpPr>
          <p:cNvPr id="5" name="Footer Placeholder 4"/>
          <p:cNvSpPr>
            <a:spLocks noGrp="1"/>
          </p:cNvSpPr>
          <p:nvPr>
            <p:ph type="ftr" sz="quarter" idx="11"/>
          </p:nvPr>
        </p:nvSpPr>
        <p:spPr/>
        <p:txBody>
          <a:bodyPr/>
          <a:lstStyle/>
          <a:p>
            <a:r>
              <a:rPr lang="en-US" noProof="0"/>
              <a:t>ADD A FOOTER</a:t>
            </a:r>
            <a:endParaRPr lang="en-US" noProof="0" dirty="0"/>
          </a:p>
        </p:txBody>
      </p:sp>
      <p:sp>
        <p:nvSpPr>
          <p:cNvPr id="6" name="Slide Number Placeholder 5"/>
          <p:cNvSpPr>
            <a:spLocks noGrp="1"/>
          </p:cNvSpPr>
          <p:nvPr>
            <p:ph type="sldNum" sz="quarter" idx="12"/>
          </p:nvPr>
        </p:nvSpPr>
        <p:spPr/>
        <p:txBody>
          <a:bodyPr/>
          <a:lstStyle/>
          <a:p>
            <a:fld id="{98C0CDE5-970C-4CC4-BF43-0DA127E73E82}" type="slidenum">
              <a:rPr lang="en-US" noProof="0" smtClean="0"/>
              <a:pPr/>
              <a:t>‹#›</a:t>
            </a:fld>
            <a:endParaRPr lang="en-US" noProof="0" dirty="0"/>
          </a:p>
        </p:txBody>
      </p:sp>
    </p:spTree>
    <p:extLst>
      <p:ext uri="{BB962C8B-B14F-4D97-AF65-F5344CB8AC3E}">
        <p14:creationId xmlns:p14="http://schemas.microsoft.com/office/powerpoint/2010/main" val="1910804399"/>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noProof="0"/>
              <a:t>MM.DD.20XX</a:t>
            </a:r>
            <a:endParaRPr lang="en-US" noProof="0" dirty="0"/>
          </a:p>
        </p:txBody>
      </p:sp>
      <p:sp>
        <p:nvSpPr>
          <p:cNvPr id="5" name="Footer Placeholder 4"/>
          <p:cNvSpPr>
            <a:spLocks noGrp="1"/>
          </p:cNvSpPr>
          <p:nvPr>
            <p:ph type="ftr" sz="quarter" idx="11"/>
          </p:nvPr>
        </p:nvSpPr>
        <p:spPr/>
        <p:txBody>
          <a:bodyPr/>
          <a:lstStyle/>
          <a:p>
            <a:r>
              <a:rPr lang="en-US" noProof="0"/>
              <a:t>ADD A FOOTER</a:t>
            </a:r>
            <a:endParaRPr lang="en-US" noProof="0" dirty="0"/>
          </a:p>
        </p:txBody>
      </p:sp>
      <p:sp>
        <p:nvSpPr>
          <p:cNvPr id="6" name="Slide Number Placeholder 5"/>
          <p:cNvSpPr>
            <a:spLocks noGrp="1"/>
          </p:cNvSpPr>
          <p:nvPr>
            <p:ph type="sldNum" sz="quarter" idx="12"/>
          </p:nvPr>
        </p:nvSpPr>
        <p:spPr/>
        <p:txBody>
          <a:bodyPr/>
          <a:lstStyle/>
          <a:p>
            <a:fld id="{98C0CDE5-970C-4CC4-BF43-0DA127E73E82}" type="slidenum">
              <a:rPr lang="en-US" noProof="0" smtClean="0"/>
              <a:pPr/>
              <a:t>‹#›</a:t>
            </a:fld>
            <a:endParaRPr lang="en-US" noProof="0" dirty="0"/>
          </a:p>
        </p:txBody>
      </p:sp>
    </p:spTree>
    <p:extLst>
      <p:ext uri="{BB962C8B-B14F-4D97-AF65-F5344CB8AC3E}">
        <p14:creationId xmlns:p14="http://schemas.microsoft.com/office/powerpoint/2010/main" val="1878294202"/>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noProof="0"/>
              <a:t>MM.DD.20XX</a:t>
            </a:r>
            <a:endParaRPr lang="en-US" noProof="0" dirty="0"/>
          </a:p>
        </p:txBody>
      </p:sp>
      <p:sp>
        <p:nvSpPr>
          <p:cNvPr id="5" name="Footer Placeholder 4"/>
          <p:cNvSpPr>
            <a:spLocks noGrp="1"/>
          </p:cNvSpPr>
          <p:nvPr>
            <p:ph type="ftr" sz="quarter" idx="11"/>
          </p:nvPr>
        </p:nvSpPr>
        <p:spPr/>
        <p:txBody>
          <a:bodyPr/>
          <a:lstStyle/>
          <a:p>
            <a:r>
              <a:rPr lang="en-US" noProof="0"/>
              <a:t>ADD A FOOTER</a:t>
            </a:r>
            <a:endParaRPr lang="en-US" noProof="0" dirty="0"/>
          </a:p>
        </p:txBody>
      </p:sp>
      <p:sp>
        <p:nvSpPr>
          <p:cNvPr id="6" name="Slide Number Placeholder 5"/>
          <p:cNvSpPr>
            <a:spLocks noGrp="1"/>
          </p:cNvSpPr>
          <p:nvPr>
            <p:ph type="sldNum" sz="quarter" idx="12"/>
          </p:nvPr>
        </p:nvSpPr>
        <p:spPr/>
        <p:txBody>
          <a:bodyPr/>
          <a:lstStyle/>
          <a:p>
            <a:fld id="{98C0CDE5-970C-4CC4-BF43-0DA127E73E82}" type="slidenum">
              <a:rPr lang="en-US" noProof="0" smtClean="0"/>
              <a:pPr/>
              <a:t>‹#›</a:t>
            </a:fld>
            <a:endParaRPr lang="en-US" noProof="0" dirty="0"/>
          </a:p>
        </p:txBody>
      </p:sp>
    </p:spTree>
    <p:extLst>
      <p:ext uri="{BB962C8B-B14F-4D97-AF65-F5344CB8AC3E}">
        <p14:creationId xmlns:p14="http://schemas.microsoft.com/office/powerpoint/2010/main" val="3376210450"/>
      </p:ext>
    </p:extLst>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le Slide with Image">
    <p:spTree>
      <p:nvGrpSpPr>
        <p:cNvPr id="1" name=""/>
        <p:cNvGrpSpPr/>
        <p:nvPr/>
      </p:nvGrpSpPr>
      <p:grpSpPr>
        <a:xfrm>
          <a:off x="0" y="0"/>
          <a:ext cx="0" cy="0"/>
          <a:chOff x="0" y="0"/>
          <a:chExt cx="0" cy="0"/>
        </a:xfrm>
      </p:grpSpPr>
      <p:grpSp>
        <p:nvGrpSpPr>
          <p:cNvPr id="25" name="Graphic 23">
            <a:extLst>
              <a:ext uri="{FF2B5EF4-FFF2-40B4-BE49-F238E27FC236}">
                <a16:creationId xmlns:a16="http://schemas.microsoft.com/office/drawing/2014/main" id="{47C3B2E9-ECBE-41AD-AEEB-38E82FC382A0}"/>
              </a:ext>
            </a:extLst>
          </p:cNvPr>
          <p:cNvGrpSpPr/>
          <p:nvPr/>
        </p:nvGrpSpPr>
        <p:grpSpPr>
          <a:xfrm>
            <a:off x="-12700" y="-12700"/>
            <a:ext cx="12212320" cy="6882130"/>
            <a:chOff x="-12700" y="-12700"/>
            <a:chExt cx="12212320" cy="6882130"/>
          </a:xfrm>
        </p:grpSpPr>
        <p:sp>
          <p:nvSpPr>
            <p:cNvPr id="38" name="Freeform: Shape 37">
              <a:extLst>
                <a:ext uri="{FF2B5EF4-FFF2-40B4-BE49-F238E27FC236}">
                  <a16:creationId xmlns:a16="http://schemas.microsoft.com/office/drawing/2014/main" id="{FD75D72D-60C9-4FC2-B3B6-BBC407A1E87C}"/>
                </a:ext>
              </a:extLst>
            </p:cNvPr>
            <p:cNvSpPr/>
            <p:nvPr/>
          </p:nvSpPr>
          <p:spPr>
            <a:xfrm>
              <a:off x="6134100" y="2558390"/>
              <a:ext cx="6057900" cy="2717800"/>
            </a:xfrm>
            <a:custGeom>
              <a:avLst/>
              <a:gdLst>
                <a:gd name="connsiteX0" fmla="*/ 12700 w 6057900"/>
                <a:gd name="connsiteY0" fmla="*/ 1852320 h 2717800"/>
                <a:gd name="connsiteX1" fmla="*/ 6055360 w 6057900"/>
                <a:gd name="connsiteY1" fmla="*/ 2705760 h 2717800"/>
                <a:gd name="connsiteX2" fmla="*/ 6055360 w 6057900"/>
                <a:gd name="connsiteY2" fmla="*/ 664870 h 2717800"/>
                <a:gd name="connsiteX3" fmla="*/ 486410 w 6057900"/>
                <a:gd name="connsiteY3" fmla="*/ 33680 h 2717800"/>
                <a:gd name="connsiteX4" fmla="*/ 12700 w 6057900"/>
                <a:gd name="connsiteY4" fmla="*/ 1852320 h 271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900" h="2717800">
                  <a:moveTo>
                    <a:pt x="12700" y="1852320"/>
                  </a:moveTo>
                  <a:cubicBezTo>
                    <a:pt x="12700" y="1852320"/>
                    <a:pt x="1485900" y="1508150"/>
                    <a:pt x="6055360" y="2705760"/>
                  </a:cubicBezTo>
                  <a:lnTo>
                    <a:pt x="6055360" y="664870"/>
                  </a:lnTo>
                  <a:cubicBezTo>
                    <a:pt x="2434590" y="-165710"/>
                    <a:pt x="486410" y="33680"/>
                    <a:pt x="486410" y="33680"/>
                  </a:cubicBezTo>
                  <a:lnTo>
                    <a:pt x="12700" y="1852320"/>
                  </a:lnTo>
                  <a:close/>
                </a:path>
              </a:pathLst>
            </a:custGeom>
            <a:gradFill>
              <a:gsLst>
                <a:gs pos="0">
                  <a:schemeClr val="accent2">
                    <a:alpha val="5000"/>
                  </a:schemeClr>
                </a:gs>
                <a:gs pos="100000">
                  <a:schemeClr val="accent1">
                    <a:alpha val="40000"/>
                  </a:schemeClr>
                </a:gs>
              </a:gsLst>
              <a:lin ang="1080000" scaled="0"/>
            </a:gradFill>
            <a:ln w="12700" cap="flat">
              <a:noFill/>
              <a:prstDash val="solid"/>
              <a:miter/>
            </a:ln>
          </p:spPr>
          <p:txBody>
            <a:bodyPr rtlCol="0" anchor="ctr"/>
            <a:lstStyle/>
            <a:p>
              <a:endParaRPr lang="en-US" noProof="0" dirty="0"/>
            </a:p>
          </p:txBody>
        </p:sp>
        <p:sp>
          <p:nvSpPr>
            <p:cNvPr id="40" name="Freeform: Shape 39">
              <a:extLst>
                <a:ext uri="{FF2B5EF4-FFF2-40B4-BE49-F238E27FC236}">
                  <a16:creationId xmlns:a16="http://schemas.microsoft.com/office/drawing/2014/main" id="{6DDD47AF-7D6B-4DDA-844C-9F41D60507B7}"/>
                </a:ext>
              </a:extLst>
            </p:cNvPr>
            <p:cNvSpPr/>
            <p:nvPr/>
          </p:nvSpPr>
          <p:spPr>
            <a:xfrm>
              <a:off x="5767070" y="5688330"/>
              <a:ext cx="1130300" cy="1181100"/>
            </a:xfrm>
            <a:custGeom>
              <a:avLst/>
              <a:gdLst>
                <a:gd name="connsiteX0" fmla="*/ 1127760 w 1130300"/>
                <a:gd name="connsiteY0" fmla="*/ 12700 h 1181100"/>
                <a:gd name="connsiteX1" fmla="*/ 1127760 w 1130300"/>
                <a:gd name="connsiteY1" fmla="*/ 12700 h 1181100"/>
                <a:gd name="connsiteX2" fmla="*/ 547370 w 1130300"/>
                <a:gd name="connsiteY2" fmla="*/ 491490 h 1181100"/>
                <a:gd name="connsiteX3" fmla="*/ 12700 w 1130300"/>
                <a:gd name="connsiteY3" fmla="*/ 1169670 h 1181100"/>
                <a:gd name="connsiteX4" fmla="*/ 435610 w 1130300"/>
                <a:gd name="connsiteY4" fmla="*/ 1169670 h 1181100"/>
                <a:gd name="connsiteX5" fmla="*/ 835660 w 1130300"/>
                <a:gd name="connsiteY5" fmla="*/ 67056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300" h="1181100">
                  <a:moveTo>
                    <a:pt x="1127760" y="12700"/>
                  </a:moveTo>
                  <a:lnTo>
                    <a:pt x="1127760" y="12700"/>
                  </a:lnTo>
                  <a:lnTo>
                    <a:pt x="547370" y="491490"/>
                  </a:lnTo>
                  <a:lnTo>
                    <a:pt x="12700" y="1169670"/>
                  </a:lnTo>
                  <a:lnTo>
                    <a:pt x="435610" y="1169670"/>
                  </a:lnTo>
                  <a:lnTo>
                    <a:pt x="835660" y="670560"/>
                  </a:lnTo>
                  <a:close/>
                </a:path>
              </a:pathLst>
            </a:custGeom>
            <a:gradFill>
              <a:gsLst>
                <a:gs pos="100000">
                  <a:schemeClr val="accent3">
                    <a:alpha val="20000"/>
                  </a:schemeClr>
                </a:gs>
                <a:gs pos="0">
                  <a:schemeClr val="accent3">
                    <a:alpha val="5000"/>
                  </a:schemeClr>
                </a:gs>
              </a:gsLst>
              <a:lin ang="7440000" scaled="0"/>
            </a:gradFill>
            <a:ln w="12700" cap="flat">
              <a:noFill/>
              <a:prstDash val="solid"/>
              <a:miter/>
            </a:ln>
          </p:spPr>
          <p:txBody>
            <a:bodyPr rtlCol="0" anchor="ctr"/>
            <a:lstStyle/>
            <a:p>
              <a:endParaRPr lang="en-US" noProof="0" dirty="0"/>
            </a:p>
          </p:txBody>
        </p:sp>
        <p:sp>
          <p:nvSpPr>
            <p:cNvPr id="41" name="Freeform: Shape 40">
              <a:extLst>
                <a:ext uri="{FF2B5EF4-FFF2-40B4-BE49-F238E27FC236}">
                  <a16:creationId xmlns:a16="http://schemas.microsoft.com/office/drawing/2014/main" id="{AB869A0C-2A0A-4F44-91DF-7D2812AC06CB}"/>
                </a:ext>
              </a:extLst>
            </p:cNvPr>
            <p:cNvSpPr/>
            <p:nvPr/>
          </p:nvSpPr>
          <p:spPr>
            <a:xfrm>
              <a:off x="-12700" y="492760"/>
              <a:ext cx="2692400" cy="762000"/>
            </a:xfrm>
            <a:custGeom>
              <a:avLst/>
              <a:gdLst>
                <a:gd name="connsiteX0" fmla="*/ 12700 w 2692400"/>
                <a:gd name="connsiteY0" fmla="*/ 429260 h 762000"/>
                <a:gd name="connsiteX1" fmla="*/ 12700 w 2692400"/>
                <a:gd name="connsiteY1" fmla="*/ 759460 h 762000"/>
                <a:gd name="connsiteX2" fmla="*/ 2044700 w 2692400"/>
                <a:gd name="connsiteY2" fmla="*/ 334010 h 762000"/>
                <a:gd name="connsiteX3" fmla="*/ 2689860 w 2692400"/>
                <a:gd name="connsiteY3" fmla="*/ 12700 h 762000"/>
                <a:gd name="connsiteX4" fmla="*/ 2689860 w 2692400"/>
                <a:gd name="connsiteY4" fmla="*/ 12700 h 762000"/>
                <a:gd name="connsiteX5" fmla="*/ 1936750 w 2692400"/>
                <a:gd name="connsiteY5" fmla="*/ 12700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2400" h="762000">
                  <a:moveTo>
                    <a:pt x="12700" y="429260"/>
                  </a:moveTo>
                  <a:lnTo>
                    <a:pt x="12700" y="759460"/>
                  </a:lnTo>
                  <a:lnTo>
                    <a:pt x="2044700" y="334010"/>
                  </a:lnTo>
                  <a:lnTo>
                    <a:pt x="2689860" y="12700"/>
                  </a:lnTo>
                  <a:lnTo>
                    <a:pt x="2689860" y="12700"/>
                  </a:lnTo>
                  <a:lnTo>
                    <a:pt x="1936750" y="12700"/>
                  </a:lnTo>
                  <a:close/>
                </a:path>
              </a:pathLst>
            </a:custGeom>
            <a:gradFill>
              <a:gsLst>
                <a:gs pos="100000">
                  <a:schemeClr val="tx2">
                    <a:alpha val="20000"/>
                  </a:schemeClr>
                </a:gs>
                <a:gs pos="0">
                  <a:schemeClr val="tx2">
                    <a:alpha val="5000"/>
                  </a:schemeClr>
                </a:gs>
              </a:gsLst>
              <a:lin ang="9840000" scaled="0"/>
            </a:gradFill>
            <a:ln w="12700" cap="flat">
              <a:noFill/>
              <a:prstDash val="solid"/>
              <a:miter/>
            </a:ln>
          </p:spPr>
          <p:txBody>
            <a:bodyPr rtlCol="0" anchor="ctr"/>
            <a:lstStyle/>
            <a:p>
              <a:endParaRPr lang="en-US" noProof="0" dirty="0"/>
            </a:p>
          </p:txBody>
        </p:sp>
        <p:sp>
          <p:nvSpPr>
            <p:cNvPr id="36" name="Freeform: Shape 35">
              <a:extLst>
                <a:ext uri="{FF2B5EF4-FFF2-40B4-BE49-F238E27FC236}">
                  <a16:creationId xmlns:a16="http://schemas.microsoft.com/office/drawing/2014/main" id="{863DDEEC-D329-48E8-AB64-F011639C386A}"/>
                </a:ext>
              </a:extLst>
            </p:cNvPr>
            <p:cNvSpPr/>
            <p:nvPr/>
          </p:nvSpPr>
          <p:spPr>
            <a:xfrm>
              <a:off x="7642860" y="-12700"/>
              <a:ext cx="1282700" cy="1231900"/>
            </a:xfrm>
            <a:custGeom>
              <a:avLst/>
              <a:gdLst>
                <a:gd name="connsiteX0" fmla="*/ 12700 w 1282700"/>
                <a:gd name="connsiteY0" fmla="*/ 1226820 h 1231900"/>
                <a:gd name="connsiteX1" fmla="*/ 613410 w 1282700"/>
                <a:gd name="connsiteY1" fmla="*/ 773430 h 1231900"/>
                <a:gd name="connsiteX2" fmla="*/ 1270000 w 1282700"/>
                <a:gd name="connsiteY2" fmla="*/ 12700 h 1231900"/>
                <a:gd name="connsiteX3" fmla="*/ 831850 w 1282700"/>
                <a:gd name="connsiteY3" fmla="*/ 12700 h 1231900"/>
                <a:gd name="connsiteX4" fmla="*/ 334010 w 1282700"/>
                <a:gd name="connsiteY4" fmla="*/ 581660 h 1231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2700" h="1231900">
                  <a:moveTo>
                    <a:pt x="12700" y="1226820"/>
                  </a:moveTo>
                  <a:lnTo>
                    <a:pt x="613410" y="773430"/>
                  </a:lnTo>
                  <a:lnTo>
                    <a:pt x="1270000" y="12700"/>
                  </a:lnTo>
                  <a:lnTo>
                    <a:pt x="831850" y="12700"/>
                  </a:lnTo>
                  <a:lnTo>
                    <a:pt x="334010" y="581660"/>
                  </a:lnTo>
                  <a:close/>
                </a:path>
              </a:pathLst>
            </a:custGeom>
            <a:gradFill>
              <a:gsLst>
                <a:gs pos="100000">
                  <a:schemeClr val="bg2">
                    <a:alpha val="20000"/>
                  </a:schemeClr>
                </a:gs>
                <a:gs pos="0">
                  <a:schemeClr val="bg2">
                    <a:alpha val="5000"/>
                  </a:schemeClr>
                </a:gs>
              </a:gsLst>
              <a:lin ang="3120000" scaled="0"/>
            </a:gradFill>
            <a:ln w="12700" cap="flat">
              <a:noFill/>
              <a:prstDash val="solid"/>
              <a:miter/>
            </a:ln>
          </p:spPr>
          <p:txBody>
            <a:bodyPr rtlCol="0" anchor="ctr"/>
            <a:lstStyle/>
            <a:p>
              <a:endParaRPr lang="en-US" noProof="0" dirty="0"/>
            </a:p>
          </p:txBody>
        </p:sp>
        <p:sp>
          <p:nvSpPr>
            <p:cNvPr id="37" name="Freeform: Shape 36">
              <a:extLst>
                <a:ext uri="{FF2B5EF4-FFF2-40B4-BE49-F238E27FC236}">
                  <a16:creationId xmlns:a16="http://schemas.microsoft.com/office/drawing/2014/main" id="{B7B80AAE-AECF-4ED8-AF96-F4934E33F6FD}"/>
                </a:ext>
              </a:extLst>
            </p:cNvPr>
            <p:cNvSpPr/>
            <p:nvPr/>
          </p:nvSpPr>
          <p:spPr>
            <a:xfrm>
              <a:off x="8820150" y="-12700"/>
              <a:ext cx="2349500" cy="1943100"/>
            </a:xfrm>
            <a:custGeom>
              <a:avLst/>
              <a:gdLst>
                <a:gd name="connsiteX0" fmla="*/ 12700 w 2349500"/>
                <a:gd name="connsiteY0" fmla="*/ 1560830 h 1943100"/>
                <a:gd name="connsiteX1" fmla="*/ 1536700 w 2349500"/>
                <a:gd name="connsiteY1" fmla="*/ 1941830 h 1943100"/>
                <a:gd name="connsiteX2" fmla="*/ 2346960 w 2349500"/>
                <a:gd name="connsiteY2" fmla="*/ 68580 h 1943100"/>
                <a:gd name="connsiteX3" fmla="*/ 1965960 w 2349500"/>
                <a:gd name="connsiteY3" fmla="*/ 12700 h 1943100"/>
                <a:gd name="connsiteX4" fmla="*/ 939800 w 2349500"/>
                <a:gd name="connsiteY4" fmla="*/ 12700 h 1943100"/>
                <a:gd name="connsiteX5" fmla="*/ 12700 w 2349500"/>
                <a:gd name="connsiteY5" fmla="*/ 1560830 h 194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9500" h="1943100">
                  <a:moveTo>
                    <a:pt x="12700" y="1560830"/>
                  </a:moveTo>
                  <a:cubicBezTo>
                    <a:pt x="12700" y="1560830"/>
                    <a:pt x="1094740" y="1871980"/>
                    <a:pt x="1536700" y="1941830"/>
                  </a:cubicBezTo>
                  <a:cubicBezTo>
                    <a:pt x="2020570" y="1625600"/>
                    <a:pt x="2346960" y="68580"/>
                    <a:pt x="2346960" y="68580"/>
                  </a:cubicBezTo>
                  <a:cubicBezTo>
                    <a:pt x="2346960" y="68580"/>
                    <a:pt x="2222500" y="40640"/>
                    <a:pt x="1965960" y="12700"/>
                  </a:cubicBezTo>
                  <a:lnTo>
                    <a:pt x="939800" y="12700"/>
                  </a:lnTo>
                  <a:cubicBezTo>
                    <a:pt x="664210" y="1154430"/>
                    <a:pt x="12700" y="1560830"/>
                    <a:pt x="12700" y="1560830"/>
                  </a:cubicBezTo>
                  <a:close/>
                </a:path>
              </a:pathLst>
            </a:custGeom>
            <a:gradFill>
              <a:gsLst>
                <a:gs pos="0">
                  <a:schemeClr val="accent3">
                    <a:alpha val="40000"/>
                  </a:schemeClr>
                </a:gs>
                <a:gs pos="100000">
                  <a:schemeClr val="accent3">
                    <a:alpha val="5000"/>
                  </a:schemeClr>
                </a:gs>
              </a:gsLst>
              <a:lin ang="5940000" scaled="0"/>
            </a:gradFill>
            <a:ln w="12700" cap="flat">
              <a:noFill/>
              <a:prstDash val="solid"/>
              <a:miter/>
            </a:ln>
          </p:spPr>
          <p:txBody>
            <a:bodyPr rtlCol="0" anchor="ctr"/>
            <a:lstStyle/>
            <a:p>
              <a:endParaRPr lang="en-US" noProof="0" dirty="0"/>
            </a:p>
          </p:txBody>
        </p:sp>
        <p:sp>
          <p:nvSpPr>
            <p:cNvPr id="39" name="Freeform: Shape 38">
              <a:extLst>
                <a:ext uri="{FF2B5EF4-FFF2-40B4-BE49-F238E27FC236}">
                  <a16:creationId xmlns:a16="http://schemas.microsoft.com/office/drawing/2014/main" id="{DC335455-9900-4BAE-AB3E-1CA284A4BA15}"/>
                </a:ext>
              </a:extLst>
            </p:cNvPr>
            <p:cNvSpPr/>
            <p:nvPr/>
          </p:nvSpPr>
          <p:spPr>
            <a:xfrm>
              <a:off x="7265670" y="5240886"/>
              <a:ext cx="4927600" cy="1193800"/>
            </a:xfrm>
            <a:custGeom>
              <a:avLst/>
              <a:gdLst>
                <a:gd name="connsiteX0" fmla="*/ 204470 w 4927600"/>
                <a:gd name="connsiteY0" fmla="*/ 13105 h 1193800"/>
                <a:gd name="connsiteX1" fmla="*/ 12700 w 4927600"/>
                <a:gd name="connsiteY1" fmla="*/ 786535 h 1193800"/>
                <a:gd name="connsiteX2" fmla="*/ 4923790 w 4927600"/>
                <a:gd name="connsiteY2" fmla="*/ 1181505 h 1193800"/>
                <a:gd name="connsiteX3" fmla="*/ 4923790 w 4927600"/>
                <a:gd name="connsiteY3" fmla="*/ 366164 h 1193800"/>
                <a:gd name="connsiteX4" fmla="*/ 204470 w 4927600"/>
                <a:gd name="connsiteY4" fmla="*/ 13105 h 1193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7600" h="1193800">
                  <a:moveTo>
                    <a:pt x="204470" y="13105"/>
                  </a:moveTo>
                  <a:lnTo>
                    <a:pt x="12700" y="786535"/>
                  </a:lnTo>
                  <a:cubicBezTo>
                    <a:pt x="12700" y="786535"/>
                    <a:pt x="2622550" y="715414"/>
                    <a:pt x="4923790" y="1181505"/>
                  </a:cubicBezTo>
                  <a:lnTo>
                    <a:pt x="4923790" y="366164"/>
                  </a:lnTo>
                  <a:cubicBezTo>
                    <a:pt x="2410461" y="-13565"/>
                    <a:pt x="204470" y="13105"/>
                    <a:pt x="204470" y="13105"/>
                  </a:cubicBezTo>
                  <a:close/>
                </a:path>
              </a:pathLst>
            </a:custGeom>
            <a:gradFill>
              <a:gsLst>
                <a:gs pos="100000">
                  <a:schemeClr val="tx2">
                    <a:alpha val="40000"/>
                  </a:schemeClr>
                </a:gs>
                <a:gs pos="0">
                  <a:schemeClr val="tx2">
                    <a:alpha val="5000"/>
                  </a:schemeClr>
                </a:gs>
              </a:gsLst>
              <a:lin ang="900000" scaled="0"/>
            </a:gradFill>
            <a:ln w="12700" cap="flat">
              <a:noFill/>
              <a:prstDash val="solid"/>
              <a:miter/>
            </a:ln>
          </p:spPr>
          <p:txBody>
            <a:bodyPr rtlCol="0" anchor="ctr"/>
            <a:lstStyle/>
            <a:p>
              <a:endParaRPr lang="en-US" noProof="0" dirty="0"/>
            </a:p>
          </p:txBody>
        </p:sp>
        <p:sp>
          <p:nvSpPr>
            <p:cNvPr id="26" name="Freeform: Shape 25">
              <a:extLst>
                <a:ext uri="{FF2B5EF4-FFF2-40B4-BE49-F238E27FC236}">
                  <a16:creationId xmlns:a16="http://schemas.microsoft.com/office/drawing/2014/main" id="{7997994A-3EFC-4653-B5D9-345ADEF9A1E8}"/>
                </a:ext>
              </a:extLst>
            </p:cNvPr>
            <p:cNvSpPr/>
            <p:nvPr/>
          </p:nvSpPr>
          <p:spPr>
            <a:xfrm>
              <a:off x="0" y="4398010"/>
              <a:ext cx="6605059" cy="2459990"/>
            </a:xfrm>
            <a:custGeom>
              <a:avLst/>
              <a:gdLst>
                <a:gd name="connsiteX0" fmla="*/ 6399530 w 6616700"/>
                <a:gd name="connsiteY0" fmla="*/ 12700 h 2476500"/>
                <a:gd name="connsiteX1" fmla="*/ 12700 w 6616700"/>
                <a:gd name="connsiteY1" fmla="*/ 1666240 h 2476500"/>
                <a:gd name="connsiteX2" fmla="*/ 12700 w 6616700"/>
                <a:gd name="connsiteY2" fmla="*/ 2472690 h 2476500"/>
                <a:gd name="connsiteX3" fmla="*/ 1996440 w 6616700"/>
                <a:gd name="connsiteY3" fmla="*/ 2472690 h 2476500"/>
                <a:gd name="connsiteX4" fmla="*/ 6606540 w 6616700"/>
                <a:gd name="connsiteY4" fmla="*/ 1192530 h 2476500"/>
                <a:gd name="connsiteX5" fmla="*/ 6399530 w 6616700"/>
                <a:gd name="connsiteY5" fmla="*/ 12700 h 247650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57391 h 2459990"/>
                <a:gd name="connsiteX5" fmla="*/ 6386830 w 6605059"/>
                <a:gd name="connsiteY5" fmla="*/ 0 h 245999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48976 h 2459990"/>
                <a:gd name="connsiteX5" fmla="*/ 6386830 w 6605059"/>
                <a:gd name="connsiteY5" fmla="*/ 0 h 2459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05059" h="2459990">
                  <a:moveTo>
                    <a:pt x="6386830" y="0"/>
                  </a:moveTo>
                  <a:cubicBezTo>
                    <a:pt x="2965450" y="420370"/>
                    <a:pt x="524510" y="1424940"/>
                    <a:pt x="0" y="1653540"/>
                  </a:cubicBezTo>
                  <a:lnTo>
                    <a:pt x="0" y="2459990"/>
                  </a:lnTo>
                  <a:lnTo>
                    <a:pt x="1983740" y="2459990"/>
                  </a:lnTo>
                  <a:cubicBezTo>
                    <a:pt x="3195320" y="2000250"/>
                    <a:pt x="4846109" y="1442346"/>
                    <a:pt x="6605059" y="1148976"/>
                  </a:cubicBezTo>
                  <a:cubicBezTo>
                    <a:pt x="6526319" y="682886"/>
                    <a:pt x="6478270" y="457200"/>
                    <a:pt x="6386830" y="0"/>
                  </a:cubicBezTo>
                  <a:close/>
                </a:path>
              </a:pathLst>
            </a:custGeom>
            <a:gradFill>
              <a:gsLst>
                <a:gs pos="100000">
                  <a:schemeClr val="bg2">
                    <a:alpha val="40000"/>
                  </a:schemeClr>
                </a:gs>
                <a:gs pos="0">
                  <a:schemeClr val="accent5">
                    <a:alpha val="5000"/>
                  </a:schemeClr>
                </a:gs>
              </a:gsLst>
              <a:lin ang="540000" scaled="0"/>
            </a:gradFill>
            <a:ln w="12700" cap="flat">
              <a:noFill/>
              <a:prstDash val="solid"/>
              <a:miter/>
            </a:ln>
          </p:spPr>
          <p:txBody>
            <a:bodyPr rtlCol="0" anchor="ctr"/>
            <a:lstStyle/>
            <a:p>
              <a:endParaRPr lang="en-US" noProof="0" dirty="0"/>
            </a:p>
          </p:txBody>
        </p:sp>
        <p:sp>
          <p:nvSpPr>
            <p:cNvPr id="27" name="Freeform: Shape 26">
              <a:extLst>
                <a:ext uri="{FF2B5EF4-FFF2-40B4-BE49-F238E27FC236}">
                  <a16:creationId xmlns:a16="http://schemas.microsoft.com/office/drawing/2014/main" id="{F2CC930F-B5EF-486A-A896-75D6B8DDAD09}"/>
                </a:ext>
              </a:extLst>
            </p:cNvPr>
            <p:cNvSpPr/>
            <p:nvPr/>
          </p:nvSpPr>
          <p:spPr>
            <a:xfrm>
              <a:off x="-12700" y="741680"/>
              <a:ext cx="6629400" cy="5981700"/>
            </a:xfrm>
            <a:custGeom>
              <a:avLst/>
              <a:gdLst>
                <a:gd name="connsiteX0" fmla="*/ 5783580 w 6629400"/>
                <a:gd name="connsiteY0" fmla="*/ 12700 h 5981700"/>
                <a:gd name="connsiteX1" fmla="*/ 12700 w 6629400"/>
                <a:gd name="connsiteY1" fmla="*/ 1029970 h 5981700"/>
                <a:gd name="connsiteX2" fmla="*/ 12700 w 6629400"/>
                <a:gd name="connsiteY2" fmla="*/ 5971540 h 5981700"/>
                <a:gd name="connsiteX3" fmla="*/ 6620510 w 6629400"/>
                <a:gd name="connsiteY3" fmla="*/ 4806950 h 5981700"/>
              </a:gdLst>
              <a:ahLst/>
              <a:cxnLst>
                <a:cxn ang="0">
                  <a:pos x="connsiteX0" y="connsiteY0"/>
                </a:cxn>
                <a:cxn ang="0">
                  <a:pos x="connsiteX1" y="connsiteY1"/>
                </a:cxn>
                <a:cxn ang="0">
                  <a:pos x="connsiteX2" y="connsiteY2"/>
                </a:cxn>
                <a:cxn ang="0">
                  <a:pos x="connsiteX3" y="connsiteY3"/>
                </a:cxn>
              </a:cxnLst>
              <a:rect l="l" t="t" r="r" b="b"/>
              <a:pathLst>
                <a:path w="6629400" h="5981700">
                  <a:moveTo>
                    <a:pt x="5783580" y="12700"/>
                  </a:moveTo>
                  <a:lnTo>
                    <a:pt x="12700" y="1029970"/>
                  </a:lnTo>
                  <a:lnTo>
                    <a:pt x="12700" y="5971540"/>
                  </a:lnTo>
                  <a:lnTo>
                    <a:pt x="6620510" y="4806950"/>
                  </a:lnTo>
                  <a:close/>
                </a:path>
              </a:pathLst>
            </a:custGeom>
            <a:gradFill flip="none" rotWithShape="1">
              <a:gsLst>
                <a:gs pos="0">
                  <a:schemeClr val="bg2"/>
                </a:gs>
                <a:gs pos="100000">
                  <a:schemeClr val="accent5"/>
                </a:gs>
              </a:gsLst>
              <a:lin ang="2700000" scaled="0"/>
              <a:tileRect/>
            </a:gradFill>
            <a:ln w="12700"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791B94BC-A2EC-4D50-B423-764E53B13BE7}"/>
                </a:ext>
              </a:extLst>
            </p:cNvPr>
            <p:cNvSpPr/>
            <p:nvPr/>
          </p:nvSpPr>
          <p:spPr>
            <a:xfrm>
              <a:off x="7533640" y="-12700"/>
              <a:ext cx="1676400" cy="1549400"/>
            </a:xfrm>
            <a:custGeom>
              <a:avLst/>
              <a:gdLst>
                <a:gd name="connsiteX0" fmla="*/ 1123950 w 1676400"/>
                <a:gd name="connsiteY0" fmla="*/ 12700 h 1549400"/>
                <a:gd name="connsiteX1" fmla="*/ 12700 w 1676400"/>
                <a:gd name="connsiteY1" fmla="*/ 1268730 h 1549400"/>
                <a:gd name="connsiteX2" fmla="*/ 320040 w 1676400"/>
                <a:gd name="connsiteY2" fmla="*/ 1541780 h 1549400"/>
                <a:gd name="connsiteX3" fmla="*/ 1672590 w 1676400"/>
                <a:gd name="connsiteY3" fmla="*/ 12700 h 1549400"/>
              </a:gdLst>
              <a:ahLst/>
              <a:cxnLst>
                <a:cxn ang="0">
                  <a:pos x="connsiteX0" y="connsiteY0"/>
                </a:cxn>
                <a:cxn ang="0">
                  <a:pos x="connsiteX1" y="connsiteY1"/>
                </a:cxn>
                <a:cxn ang="0">
                  <a:pos x="connsiteX2" y="connsiteY2"/>
                </a:cxn>
                <a:cxn ang="0">
                  <a:pos x="connsiteX3" y="connsiteY3"/>
                </a:cxn>
              </a:cxnLst>
              <a:rect l="l" t="t" r="r" b="b"/>
              <a:pathLst>
                <a:path w="1676400" h="1549400">
                  <a:moveTo>
                    <a:pt x="1123950" y="12700"/>
                  </a:moveTo>
                  <a:lnTo>
                    <a:pt x="12700" y="1268730"/>
                  </a:lnTo>
                  <a:lnTo>
                    <a:pt x="320040" y="1541780"/>
                  </a:lnTo>
                  <a:lnTo>
                    <a:pt x="1672590" y="12700"/>
                  </a:lnTo>
                  <a:close/>
                </a:path>
              </a:pathLst>
            </a:custGeom>
            <a:blipFill>
              <a:blip r:embed="rId2"/>
              <a:srcRect/>
              <a:stretch>
                <a:fillRect l="8684" t="-98206" r="-65455" b="7644"/>
              </a:stretch>
            </a:blipFill>
            <a:ln w="12700"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5D578B85-2A30-4840-8B68-DDDE2A2DF6B6}"/>
                </a:ext>
              </a:extLst>
            </p:cNvPr>
            <p:cNvSpPr/>
            <p:nvPr/>
          </p:nvSpPr>
          <p:spPr>
            <a:xfrm>
              <a:off x="-12700" y="431800"/>
              <a:ext cx="2921000" cy="1041400"/>
            </a:xfrm>
            <a:custGeom>
              <a:avLst/>
              <a:gdLst>
                <a:gd name="connsiteX0" fmla="*/ 12700 w 2921000"/>
                <a:gd name="connsiteY0" fmla="*/ 1031240 h 1041400"/>
                <a:gd name="connsiteX1" fmla="*/ 2912110 w 2921000"/>
                <a:gd name="connsiteY1" fmla="*/ 415290 h 1041400"/>
                <a:gd name="connsiteX2" fmla="*/ 2827020 w 2921000"/>
                <a:gd name="connsiteY2" fmla="*/ 12700 h 1041400"/>
                <a:gd name="connsiteX3" fmla="*/ 12700 w 2921000"/>
                <a:gd name="connsiteY3" fmla="*/ 610870 h 1041400"/>
              </a:gdLst>
              <a:ahLst/>
              <a:cxnLst>
                <a:cxn ang="0">
                  <a:pos x="connsiteX0" y="connsiteY0"/>
                </a:cxn>
                <a:cxn ang="0">
                  <a:pos x="connsiteX1" y="connsiteY1"/>
                </a:cxn>
                <a:cxn ang="0">
                  <a:pos x="connsiteX2" y="connsiteY2"/>
                </a:cxn>
                <a:cxn ang="0">
                  <a:pos x="connsiteX3" y="connsiteY3"/>
                </a:cxn>
              </a:cxnLst>
              <a:rect l="l" t="t" r="r" b="b"/>
              <a:pathLst>
                <a:path w="2921000" h="1041400">
                  <a:moveTo>
                    <a:pt x="12700" y="1031240"/>
                  </a:moveTo>
                  <a:lnTo>
                    <a:pt x="2912110" y="415290"/>
                  </a:lnTo>
                  <a:lnTo>
                    <a:pt x="2827020" y="12700"/>
                  </a:lnTo>
                  <a:lnTo>
                    <a:pt x="12700" y="610870"/>
                  </a:lnTo>
                  <a:close/>
                </a:path>
              </a:pathLst>
            </a:custGeom>
            <a:blipFill>
              <a:blip r:embed="rId3"/>
              <a:srcRect/>
              <a:stretch>
                <a:fillRect l="-32063" t="15838" r="1073" b="-15838"/>
              </a:stretch>
            </a:blipFill>
            <a:ln w="12700"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9E87D68E-7B06-4D4A-BAE3-650770DBFBE6}"/>
                </a:ext>
              </a:extLst>
            </p:cNvPr>
            <p:cNvSpPr/>
            <p:nvPr/>
          </p:nvSpPr>
          <p:spPr>
            <a:xfrm>
              <a:off x="5916930" y="5568950"/>
              <a:ext cx="1358900" cy="1295400"/>
            </a:xfrm>
            <a:custGeom>
              <a:avLst/>
              <a:gdLst>
                <a:gd name="connsiteX0" fmla="*/ 12700 w 1358900"/>
                <a:gd name="connsiteY0" fmla="*/ 1289050 h 1295400"/>
                <a:gd name="connsiteX1" fmla="*/ 538480 w 1358900"/>
                <a:gd name="connsiteY1" fmla="*/ 1289050 h 1295400"/>
                <a:gd name="connsiteX2" fmla="*/ 1350010 w 1358900"/>
                <a:gd name="connsiteY2" fmla="*/ 269240 h 1295400"/>
                <a:gd name="connsiteX3" fmla="*/ 1028700 w 1358900"/>
                <a:gd name="connsiteY3" fmla="*/ 12700 h 1295400"/>
              </a:gdLst>
              <a:ahLst/>
              <a:cxnLst>
                <a:cxn ang="0">
                  <a:pos x="connsiteX0" y="connsiteY0"/>
                </a:cxn>
                <a:cxn ang="0">
                  <a:pos x="connsiteX1" y="connsiteY1"/>
                </a:cxn>
                <a:cxn ang="0">
                  <a:pos x="connsiteX2" y="connsiteY2"/>
                </a:cxn>
                <a:cxn ang="0">
                  <a:pos x="connsiteX3" y="connsiteY3"/>
                </a:cxn>
              </a:cxnLst>
              <a:rect l="l" t="t" r="r" b="b"/>
              <a:pathLst>
                <a:path w="1358900" h="1295400">
                  <a:moveTo>
                    <a:pt x="12700" y="1289050"/>
                  </a:moveTo>
                  <a:lnTo>
                    <a:pt x="538480" y="1289050"/>
                  </a:lnTo>
                  <a:lnTo>
                    <a:pt x="1350010" y="269240"/>
                  </a:lnTo>
                  <a:lnTo>
                    <a:pt x="1028700" y="12700"/>
                  </a:lnTo>
                  <a:close/>
                </a:path>
              </a:pathLst>
            </a:custGeom>
            <a:blipFill>
              <a:blip r:embed="rId4"/>
              <a:srcRect/>
              <a:stretch>
                <a:fillRect l="-121206" t="11183" r="13010" b="-182361"/>
              </a:stretch>
            </a:blipFill>
            <a:ln w="12700" cap="flat">
              <a:noFill/>
              <a:prstDash val="solid"/>
              <a:miter/>
            </a:ln>
          </p:spPr>
          <p:txBody>
            <a:bodyPr rtlCol="0" anchor="ctr"/>
            <a:lstStyle/>
            <a:p>
              <a:endParaRPr lang="en-US" noProof="0" dirty="0"/>
            </a:p>
          </p:txBody>
        </p:sp>
        <p:sp>
          <p:nvSpPr>
            <p:cNvPr id="31" name="Freeform: Shape 30">
              <a:extLst>
                <a:ext uri="{FF2B5EF4-FFF2-40B4-BE49-F238E27FC236}">
                  <a16:creationId xmlns:a16="http://schemas.microsoft.com/office/drawing/2014/main" id="{70744E0D-4320-4203-ABA0-DC9D0B329E16}"/>
                </a:ext>
              </a:extLst>
            </p:cNvPr>
            <p:cNvSpPr/>
            <p:nvPr/>
          </p:nvSpPr>
          <p:spPr>
            <a:xfrm>
              <a:off x="7754620" y="4657090"/>
              <a:ext cx="4445000" cy="1765300"/>
            </a:xfrm>
            <a:custGeom>
              <a:avLst/>
              <a:gdLst>
                <a:gd name="connsiteX0" fmla="*/ 187961 w 4445000"/>
                <a:gd name="connsiteY0" fmla="*/ 12700 h 1765300"/>
                <a:gd name="connsiteX1" fmla="*/ 12700 w 4445000"/>
                <a:gd name="connsiteY1" fmla="*/ 859790 h 1765300"/>
                <a:gd name="connsiteX2" fmla="*/ 4434840 w 4445000"/>
                <a:gd name="connsiteY2" fmla="*/ 1753870 h 1765300"/>
                <a:gd name="connsiteX3" fmla="*/ 4434840 w 4445000"/>
                <a:gd name="connsiteY3" fmla="*/ 871220 h 1765300"/>
              </a:gdLst>
              <a:ahLst/>
              <a:cxnLst>
                <a:cxn ang="0">
                  <a:pos x="connsiteX0" y="connsiteY0"/>
                </a:cxn>
                <a:cxn ang="0">
                  <a:pos x="connsiteX1" y="connsiteY1"/>
                </a:cxn>
                <a:cxn ang="0">
                  <a:pos x="connsiteX2" y="connsiteY2"/>
                </a:cxn>
                <a:cxn ang="0">
                  <a:pos x="connsiteX3" y="connsiteY3"/>
                </a:cxn>
              </a:cxnLst>
              <a:rect l="l" t="t" r="r" b="b"/>
              <a:pathLst>
                <a:path w="4445000" h="1765300">
                  <a:moveTo>
                    <a:pt x="187961" y="12700"/>
                  </a:moveTo>
                  <a:lnTo>
                    <a:pt x="12700" y="859790"/>
                  </a:lnTo>
                  <a:lnTo>
                    <a:pt x="4434840" y="1753870"/>
                  </a:lnTo>
                  <a:lnTo>
                    <a:pt x="4434840" y="871220"/>
                  </a:lnTo>
                  <a:close/>
                </a:path>
              </a:pathLst>
            </a:custGeom>
            <a:gradFill>
              <a:gsLst>
                <a:gs pos="100000">
                  <a:schemeClr val="tx1"/>
                </a:gs>
                <a:gs pos="0">
                  <a:schemeClr val="tx2"/>
                </a:gs>
              </a:gsLst>
              <a:lin ang="900000" scaled="0"/>
            </a:gradFill>
            <a:ln w="12700" cap="flat">
              <a:noFill/>
              <a:prstDash val="solid"/>
              <a:miter/>
            </a:ln>
          </p:spPr>
          <p:txBody>
            <a:bodyPr rtlCol="0" anchor="ctr"/>
            <a:lstStyle/>
            <a:p>
              <a:endParaRPr lang="en-US" noProof="0" dirty="0"/>
            </a:p>
          </p:txBody>
        </p:sp>
        <p:sp>
          <p:nvSpPr>
            <p:cNvPr id="32" name="Freeform: Shape 31">
              <a:extLst>
                <a:ext uri="{FF2B5EF4-FFF2-40B4-BE49-F238E27FC236}">
                  <a16:creationId xmlns:a16="http://schemas.microsoft.com/office/drawing/2014/main" id="{388CFBA9-D870-41CC-A059-97970304A115}"/>
                </a:ext>
              </a:extLst>
            </p:cNvPr>
            <p:cNvSpPr/>
            <p:nvPr/>
          </p:nvSpPr>
          <p:spPr>
            <a:xfrm>
              <a:off x="6718300" y="1951990"/>
              <a:ext cx="5473700" cy="3289300"/>
            </a:xfrm>
            <a:custGeom>
              <a:avLst/>
              <a:gdLst>
                <a:gd name="connsiteX0" fmla="*/ 5471160 w 5473700"/>
                <a:gd name="connsiteY0" fmla="*/ 1239520 h 3289300"/>
                <a:gd name="connsiteX1" fmla="*/ 513080 w 5473700"/>
                <a:gd name="connsiteY1" fmla="*/ 12700 h 3289300"/>
                <a:gd name="connsiteX2" fmla="*/ 12700 w 5473700"/>
                <a:gd name="connsiteY2" fmla="*/ 1934210 h 3289300"/>
                <a:gd name="connsiteX3" fmla="*/ 5471160 w 5473700"/>
                <a:gd name="connsiteY3" fmla="*/ 3285490 h 3289300"/>
              </a:gdLst>
              <a:ahLst/>
              <a:cxnLst>
                <a:cxn ang="0">
                  <a:pos x="connsiteX0" y="connsiteY0"/>
                </a:cxn>
                <a:cxn ang="0">
                  <a:pos x="connsiteX1" y="connsiteY1"/>
                </a:cxn>
                <a:cxn ang="0">
                  <a:pos x="connsiteX2" y="connsiteY2"/>
                </a:cxn>
                <a:cxn ang="0">
                  <a:pos x="connsiteX3" y="connsiteY3"/>
                </a:cxn>
              </a:cxnLst>
              <a:rect l="l" t="t" r="r" b="b"/>
              <a:pathLst>
                <a:path w="5473700" h="3289300">
                  <a:moveTo>
                    <a:pt x="5471160" y="1239520"/>
                  </a:moveTo>
                  <a:lnTo>
                    <a:pt x="513080" y="12700"/>
                  </a:lnTo>
                  <a:lnTo>
                    <a:pt x="12700" y="1934210"/>
                  </a:lnTo>
                  <a:lnTo>
                    <a:pt x="5471160" y="3285490"/>
                  </a:lnTo>
                  <a:close/>
                </a:path>
              </a:pathLst>
            </a:custGeom>
            <a:gradFill>
              <a:gsLst>
                <a:gs pos="100000">
                  <a:schemeClr val="accent2"/>
                </a:gs>
                <a:gs pos="0">
                  <a:schemeClr val="accent1"/>
                </a:gs>
              </a:gsLst>
              <a:lin ang="10440000" scaled="0"/>
            </a:gradFill>
            <a:ln w="12700"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6A242F88-3014-41DD-BA5C-BEE53C5FBC5C}"/>
                </a:ext>
              </a:extLst>
            </p:cNvPr>
            <p:cNvSpPr/>
            <p:nvPr/>
          </p:nvSpPr>
          <p:spPr>
            <a:xfrm>
              <a:off x="-12700" y="1065530"/>
              <a:ext cx="6286500" cy="5397500"/>
            </a:xfrm>
            <a:custGeom>
              <a:avLst/>
              <a:gdLst>
                <a:gd name="connsiteX0" fmla="*/ 12700 w 6286500"/>
                <a:gd name="connsiteY0" fmla="*/ 1008380 h 5397500"/>
                <a:gd name="connsiteX1" fmla="*/ 12700 w 6286500"/>
                <a:gd name="connsiteY1" fmla="*/ 1046480 h 5397500"/>
                <a:gd name="connsiteX2" fmla="*/ 5509260 w 6286500"/>
                <a:gd name="connsiteY2" fmla="*/ 57150 h 5397500"/>
                <a:gd name="connsiteX3" fmla="*/ 6238240 w 6286500"/>
                <a:gd name="connsiteY3" fmla="*/ 4236720 h 5397500"/>
                <a:gd name="connsiteX4" fmla="*/ 12700 w 6286500"/>
                <a:gd name="connsiteY4" fmla="*/ 5356860 h 5397500"/>
                <a:gd name="connsiteX5" fmla="*/ 12700 w 6286500"/>
                <a:gd name="connsiteY5" fmla="*/ 5394960 h 5397500"/>
                <a:gd name="connsiteX6" fmla="*/ 6263640 w 6286500"/>
                <a:gd name="connsiteY6" fmla="*/ 4271010 h 5397500"/>
                <a:gd name="connsiteX7" fmla="*/ 6282690 w 6286500"/>
                <a:gd name="connsiteY7" fmla="*/ 4267200 h 5397500"/>
                <a:gd name="connsiteX8" fmla="*/ 5541010 w 6286500"/>
                <a:gd name="connsiteY8" fmla="*/ 12700 h 539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86500" h="5397500">
                  <a:moveTo>
                    <a:pt x="12700" y="1008380"/>
                  </a:moveTo>
                  <a:lnTo>
                    <a:pt x="12700" y="1046480"/>
                  </a:lnTo>
                  <a:lnTo>
                    <a:pt x="5509260" y="57150"/>
                  </a:lnTo>
                  <a:lnTo>
                    <a:pt x="6238240" y="4236720"/>
                  </a:lnTo>
                  <a:lnTo>
                    <a:pt x="12700" y="5356860"/>
                  </a:lnTo>
                  <a:lnTo>
                    <a:pt x="12700" y="5394960"/>
                  </a:lnTo>
                  <a:lnTo>
                    <a:pt x="6263640" y="4271010"/>
                  </a:lnTo>
                  <a:lnTo>
                    <a:pt x="6282690" y="4267200"/>
                  </a:lnTo>
                  <a:lnTo>
                    <a:pt x="5541010" y="12700"/>
                  </a:lnTo>
                  <a:close/>
                </a:path>
              </a:pathLst>
            </a:custGeom>
            <a:solidFill>
              <a:schemeClr val="bg1"/>
            </a:solidFill>
            <a:ln w="12700" cap="flat">
              <a:noFill/>
              <a:prstDash val="solid"/>
              <a:miter/>
            </a:ln>
          </p:spPr>
          <p:txBody>
            <a:bodyPr rtlCol="0" anchor="ctr"/>
            <a:lstStyle/>
            <a:p>
              <a:endParaRPr lang="en-US" noProof="0" dirty="0"/>
            </a:p>
          </p:txBody>
        </p:sp>
        <p:sp>
          <p:nvSpPr>
            <p:cNvPr id="35" name="Freeform: Shape 34">
              <a:extLst>
                <a:ext uri="{FF2B5EF4-FFF2-40B4-BE49-F238E27FC236}">
                  <a16:creationId xmlns:a16="http://schemas.microsoft.com/office/drawing/2014/main" id="{0253D3E1-4DA1-48D6-AC1F-7C97914E3B63}"/>
                </a:ext>
              </a:extLst>
            </p:cNvPr>
            <p:cNvSpPr/>
            <p:nvPr/>
          </p:nvSpPr>
          <p:spPr>
            <a:xfrm>
              <a:off x="9467850" y="-12700"/>
              <a:ext cx="1727200" cy="1714500"/>
            </a:xfrm>
            <a:custGeom>
              <a:avLst/>
              <a:gdLst>
                <a:gd name="connsiteX0" fmla="*/ 1355090 w 1727200"/>
                <a:gd name="connsiteY0" fmla="*/ 1706880 h 1714500"/>
                <a:gd name="connsiteX1" fmla="*/ 1719580 w 1727200"/>
                <a:gd name="connsiteY1" fmla="*/ 12700 h 1714500"/>
                <a:gd name="connsiteX2" fmla="*/ 314960 w 1727200"/>
                <a:gd name="connsiteY2" fmla="*/ 12700 h 1714500"/>
                <a:gd name="connsiteX3" fmla="*/ 12700 w 1727200"/>
                <a:gd name="connsiteY3" fmla="*/ 1413510 h 1714500"/>
              </a:gdLst>
              <a:ahLst/>
              <a:cxnLst>
                <a:cxn ang="0">
                  <a:pos x="connsiteX0" y="connsiteY0"/>
                </a:cxn>
                <a:cxn ang="0">
                  <a:pos x="connsiteX1" y="connsiteY1"/>
                </a:cxn>
                <a:cxn ang="0">
                  <a:pos x="connsiteX2" y="connsiteY2"/>
                </a:cxn>
                <a:cxn ang="0">
                  <a:pos x="connsiteX3" y="connsiteY3"/>
                </a:cxn>
              </a:cxnLst>
              <a:rect l="l" t="t" r="r" b="b"/>
              <a:pathLst>
                <a:path w="1727200" h="1714500">
                  <a:moveTo>
                    <a:pt x="1355090" y="1706880"/>
                  </a:moveTo>
                  <a:lnTo>
                    <a:pt x="1719580" y="12700"/>
                  </a:lnTo>
                  <a:lnTo>
                    <a:pt x="314960" y="12700"/>
                  </a:lnTo>
                  <a:lnTo>
                    <a:pt x="12700" y="1413510"/>
                  </a:lnTo>
                  <a:close/>
                </a:path>
              </a:pathLst>
            </a:custGeom>
            <a:gradFill>
              <a:gsLst>
                <a:gs pos="100000">
                  <a:schemeClr val="accent3"/>
                </a:gs>
                <a:gs pos="0">
                  <a:schemeClr val="accent6"/>
                </a:gs>
              </a:gsLst>
              <a:lin ang="5940000" scaled="0"/>
            </a:gradFill>
            <a:ln w="12700" cap="flat">
              <a:noFill/>
              <a:prstDash val="solid"/>
              <a:miter/>
            </a:ln>
          </p:spPr>
          <p:txBody>
            <a:bodyPr rtlCol="0" anchor="ctr"/>
            <a:lstStyle/>
            <a:p>
              <a:endParaRPr lang="en-US" noProof="0" dirty="0"/>
            </a:p>
          </p:txBody>
        </p:sp>
      </p:grpSp>
      <p:sp>
        <p:nvSpPr>
          <p:cNvPr id="3" name="Subtitle 2">
            <a:extLst>
              <a:ext uri="{FF2B5EF4-FFF2-40B4-BE49-F238E27FC236}">
                <a16:creationId xmlns:a16="http://schemas.microsoft.com/office/drawing/2014/main" id="{14E79CE3-6B36-4090-99A1-F1D0E79B4276}"/>
              </a:ext>
            </a:extLst>
          </p:cNvPr>
          <p:cNvSpPr>
            <a:spLocks noGrp="1"/>
          </p:cNvSpPr>
          <p:nvPr>
            <p:ph type="subTitle" idx="1" hasCustomPrompt="1"/>
          </p:nvPr>
        </p:nvSpPr>
        <p:spPr>
          <a:xfrm rot="720000">
            <a:off x="8126323" y="5127866"/>
            <a:ext cx="3963590" cy="858767"/>
          </a:xfrm>
        </p:spPr>
        <p:txBody>
          <a:bodyPr anchor="ctr" anchorCtr="0">
            <a:normAutofit/>
          </a:bodyPr>
          <a:lstStyle>
            <a:lvl1pPr marL="0" indent="0" algn="l">
              <a:buNone/>
              <a:defRPr sz="2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a:t>
            </a:r>
          </a:p>
        </p:txBody>
      </p:sp>
      <p:sp>
        <p:nvSpPr>
          <p:cNvPr id="42" name="Picture Placeholder 26">
            <a:extLst>
              <a:ext uri="{FF2B5EF4-FFF2-40B4-BE49-F238E27FC236}">
                <a16:creationId xmlns:a16="http://schemas.microsoft.com/office/drawing/2014/main" id="{C109A47C-99A8-42F1-AF6B-F5CB08E6BC97}"/>
              </a:ext>
            </a:extLst>
          </p:cNvPr>
          <p:cNvSpPr>
            <a:spLocks noGrp="1"/>
          </p:cNvSpPr>
          <p:nvPr>
            <p:ph type="pic" sz="quarter" idx="15"/>
          </p:nvPr>
        </p:nvSpPr>
        <p:spPr>
          <a:xfrm>
            <a:off x="90" y="1115082"/>
            <a:ext cx="6230657" cy="5314602"/>
          </a:xfrm>
          <a:custGeom>
            <a:avLst/>
            <a:gdLst>
              <a:gd name="connsiteX0" fmla="*/ 0 w 5738813"/>
              <a:gd name="connsiteY0" fmla="*/ 5403850 h 5403850"/>
              <a:gd name="connsiteX1" fmla="*/ 1350963 w 5738813"/>
              <a:gd name="connsiteY1" fmla="*/ 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38813"/>
              <a:gd name="connsiteY0" fmla="*/ 5403850 h 5403850"/>
              <a:gd name="connsiteX1" fmla="*/ 11560 w 5738813"/>
              <a:gd name="connsiteY1" fmla="*/ 644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46572"/>
              <a:gd name="connsiteY0" fmla="*/ 5397410 h 5397410"/>
              <a:gd name="connsiteX1" fmla="*/ 11560 w 5746572"/>
              <a:gd name="connsiteY1" fmla="*/ 0 h 5397410"/>
              <a:gd name="connsiteX2" fmla="*/ 5746572 w 5746572"/>
              <a:gd name="connsiteY2" fmla="*/ 6439 h 5397410"/>
              <a:gd name="connsiteX3" fmla="*/ 5738813 w 5746572"/>
              <a:gd name="connsiteY3" fmla="*/ 5397410 h 5397410"/>
              <a:gd name="connsiteX4" fmla="*/ 0 w 5746572"/>
              <a:gd name="connsiteY4" fmla="*/ 5397410 h 5397410"/>
              <a:gd name="connsiteX0" fmla="*/ 0 w 6092996"/>
              <a:gd name="connsiteY0" fmla="*/ 5397410 h 5397410"/>
              <a:gd name="connsiteX1" fmla="*/ 11560 w 6092996"/>
              <a:gd name="connsiteY1" fmla="*/ 0 h 5397410"/>
              <a:gd name="connsiteX2" fmla="*/ 5746572 w 6092996"/>
              <a:gd name="connsiteY2" fmla="*/ 6439 h 5397410"/>
              <a:gd name="connsiteX3" fmla="*/ 6092982 w 6092996"/>
              <a:gd name="connsiteY3" fmla="*/ 4940210 h 5397410"/>
              <a:gd name="connsiteX4" fmla="*/ 0 w 6092996"/>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408602 h 5408602"/>
              <a:gd name="connsiteX1" fmla="*/ 11560 w 6092982"/>
              <a:gd name="connsiteY1" fmla="*/ 0 h 5408602"/>
              <a:gd name="connsiteX2" fmla="*/ 5746572 w 6092982"/>
              <a:gd name="connsiteY2" fmla="*/ 6439 h 5408602"/>
              <a:gd name="connsiteX3" fmla="*/ 6092982 w 6092982"/>
              <a:gd name="connsiteY3" fmla="*/ 4940210 h 5408602"/>
              <a:gd name="connsiteX4" fmla="*/ 0 w 6092982"/>
              <a:gd name="connsiteY4" fmla="*/ 5408602 h 5408602"/>
              <a:gd name="connsiteX0" fmla="*/ 0 w 6065273"/>
              <a:gd name="connsiteY0" fmla="*/ 5408602 h 5408602"/>
              <a:gd name="connsiteX1" fmla="*/ 11560 w 6065273"/>
              <a:gd name="connsiteY1" fmla="*/ 0 h 5408602"/>
              <a:gd name="connsiteX2" fmla="*/ 5746572 w 6065273"/>
              <a:gd name="connsiteY2" fmla="*/ 6439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12034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841 h 5408602"/>
              <a:gd name="connsiteX3" fmla="*/ 6065273 w 6065273"/>
              <a:gd name="connsiteY3" fmla="*/ 4979386 h 5408602"/>
              <a:gd name="connsiteX4" fmla="*/ 0 w 6065273"/>
              <a:gd name="connsiteY4" fmla="*/ 5408602 h 5408602"/>
              <a:gd name="connsiteX0" fmla="*/ 693 w 6065966"/>
              <a:gd name="connsiteY0" fmla="*/ 5408602 h 5408602"/>
              <a:gd name="connsiteX1" fmla="*/ 1170 w 6065966"/>
              <a:gd name="connsiteY1" fmla="*/ 0 h 5408602"/>
              <a:gd name="connsiteX2" fmla="*/ 5725098 w 6065966"/>
              <a:gd name="connsiteY2" fmla="*/ 841 h 5408602"/>
              <a:gd name="connsiteX3" fmla="*/ 6065966 w 6065966"/>
              <a:gd name="connsiteY3" fmla="*/ 4979386 h 5408602"/>
              <a:gd name="connsiteX4" fmla="*/ 693 w 6065966"/>
              <a:gd name="connsiteY4" fmla="*/ 5408602 h 5408602"/>
              <a:gd name="connsiteX0" fmla="*/ 693 w 6218366"/>
              <a:gd name="connsiteY0" fmla="*/ 5408602 h 5408602"/>
              <a:gd name="connsiteX1" fmla="*/ 1170 w 6218366"/>
              <a:gd name="connsiteY1" fmla="*/ 0 h 5408602"/>
              <a:gd name="connsiteX2" fmla="*/ 5725098 w 6218366"/>
              <a:gd name="connsiteY2" fmla="*/ 841 h 5408602"/>
              <a:gd name="connsiteX3" fmla="*/ 6218366 w 6218366"/>
              <a:gd name="connsiteY3" fmla="*/ 4235528 h 5408602"/>
              <a:gd name="connsiteX4" fmla="*/ 693 w 6218366"/>
              <a:gd name="connsiteY4" fmla="*/ 5408602 h 5408602"/>
              <a:gd name="connsiteX0" fmla="*/ 693 w 6218366"/>
              <a:gd name="connsiteY0" fmla="*/ 5408602 h 5408602"/>
              <a:gd name="connsiteX1" fmla="*/ 1170 w 6218366"/>
              <a:gd name="connsiteY1" fmla="*/ 0 h 5408602"/>
              <a:gd name="connsiteX2" fmla="*/ 5496498 w 6218366"/>
              <a:gd name="connsiteY2" fmla="*/ 39317 h 5408602"/>
              <a:gd name="connsiteX3" fmla="*/ 6218366 w 6218366"/>
              <a:gd name="connsiteY3" fmla="*/ 4235528 h 5408602"/>
              <a:gd name="connsiteX4" fmla="*/ 693 w 6218366"/>
              <a:gd name="connsiteY4" fmla="*/ 5408602 h 5408602"/>
              <a:gd name="connsiteX0" fmla="*/ 693 w 6218366"/>
              <a:gd name="connsiteY0" fmla="*/ 5369285 h 5369285"/>
              <a:gd name="connsiteX1" fmla="*/ 1170 w 6218366"/>
              <a:gd name="connsiteY1" fmla="*/ 1012345 h 5369285"/>
              <a:gd name="connsiteX2" fmla="*/ 5496498 w 6218366"/>
              <a:gd name="connsiteY2" fmla="*/ 0 h 5369285"/>
              <a:gd name="connsiteX3" fmla="*/ 6218366 w 6218366"/>
              <a:gd name="connsiteY3" fmla="*/ 4196211 h 5369285"/>
              <a:gd name="connsiteX4" fmla="*/ 693 w 6218366"/>
              <a:gd name="connsiteY4" fmla="*/ 5369285 h 5369285"/>
              <a:gd name="connsiteX0" fmla="*/ 693 w 6225320"/>
              <a:gd name="connsiteY0" fmla="*/ 5369285 h 5369285"/>
              <a:gd name="connsiteX1" fmla="*/ 1170 w 6225320"/>
              <a:gd name="connsiteY1" fmla="*/ 1012345 h 5369285"/>
              <a:gd name="connsiteX2" fmla="*/ 5496498 w 6225320"/>
              <a:gd name="connsiteY2" fmla="*/ 0 h 5369285"/>
              <a:gd name="connsiteX3" fmla="*/ 6225320 w 6225320"/>
              <a:gd name="connsiteY3" fmla="*/ 4224299 h 5369285"/>
              <a:gd name="connsiteX4" fmla="*/ 693 w 6225320"/>
              <a:gd name="connsiteY4" fmla="*/ 5369285 h 5369285"/>
              <a:gd name="connsiteX0" fmla="*/ 3850 w 6225001"/>
              <a:gd name="connsiteY0" fmla="*/ 5358752 h 5358752"/>
              <a:gd name="connsiteX1" fmla="*/ 851 w 6225001"/>
              <a:gd name="connsiteY1" fmla="*/ 1012345 h 5358752"/>
              <a:gd name="connsiteX2" fmla="*/ 5496179 w 6225001"/>
              <a:gd name="connsiteY2" fmla="*/ 0 h 5358752"/>
              <a:gd name="connsiteX3" fmla="*/ 6225001 w 6225001"/>
              <a:gd name="connsiteY3" fmla="*/ 4224299 h 5358752"/>
              <a:gd name="connsiteX4" fmla="*/ 3850 w 6225001"/>
              <a:gd name="connsiteY4" fmla="*/ 5358752 h 5358752"/>
              <a:gd name="connsiteX0" fmla="*/ 3850 w 6230428"/>
              <a:gd name="connsiteY0" fmla="*/ 5358752 h 5358752"/>
              <a:gd name="connsiteX1" fmla="*/ 851 w 6230428"/>
              <a:gd name="connsiteY1" fmla="*/ 1012345 h 5358752"/>
              <a:gd name="connsiteX2" fmla="*/ 5496179 w 6230428"/>
              <a:gd name="connsiteY2" fmla="*/ 0 h 5358752"/>
              <a:gd name="connsiteX3" fmla="*/ 6230428 w 6230428"/>
              <a:gd name="connsiteY3" fmla="*/ 4229780 h 5358752"/>
              <a:gd name="connsiteX4" fmla="*/ 3850 w 6230428"/>
              <a:gd name="connsiteY4" fmla="*/ 5358752 h 5358752"/>
              <a:gd name="connsiteX0" fmla="*/ 3850 w 6230428"/>
              <a:gd name="connsiteY0" fmla="*/ 5361493 h 5361493"/>
              <a:gd name="connsiteX1" fmla="*/ 851 w 6230428"/>
              <a:gd name="connsiteY1" fmla="*/ 1015086 h 5361493"/>
              <a:gd name="connsiteX2" fmla="*/ 5501605 w 6230428"/>
              <a:gd name="connsiteY2" fmla="*/ 0 h 5361493"/>
              <a:gd name="connsiteX3" fmla="*/ 6230428 w 6230428"/>
              <a:gd name="connsiteY3" fmla="*/ 4232521 h 5361493"/>
              <a:gd name="connsiteX4" fmla="*/ 3850 w 6230428"/>
              <a:gd name="connsiteY4" fmla="*/ 5361493 h 5361493"/>
              <a:gd name="connsiteX0" fmla="*/ 3850 w 6230428"/>
              <a:gd name="connsiteY0" fmla="*/ 5361493 h 5361493"/>
              <a:gd name="connsiteX1" fmla="*/ 851 w 6230428"/>
              <a:gd name="connsiteY1" fmla="*/ 1009607 h 5361493"/>
              <a:gd name="connsiteX2" fmla="*/ 5501605 w 6230428"/>
              <a:gd name="connsiteY2" fmla="*/ 0 h 5361493"/>
              <a:gd name="connsiteX3" fmla="*/ 6230428 w 6230428"/>
              <a:gd name="connsiteY3" fmla="*/ 4232521 h 5361493"/>
              <a:gd name="connsiteX4" fmla="*/ 3850 w 6230428"/>
              <a:gd name="connsiteY4" fmla="*/ 5361493 h 5361493"/>
              <a:gd name="connsiteX0" fmla="*/ 3850 w 6230428"/>
              <a:gd name="connsiteY0" fmla="*/ 5364233 h 5364233"/>
              <a:gd name="connsiteX1" fmla="*/ 851 w 6230428"/>
              <a:gd name="connsiteY1" fmla="*/ 1009607 h 5364233"/>
              <a:gd name="connsiteX2" fmla="*/ 5501605 w 6230428"/>
              <a:gd name="connsiteY2" fmla="*/ 0 h 5364233"/>
              <a:gd name="connsiteX3" fmla="*/ 6230428 w 6230428"/>
              <a:gd name="connsiteY3" fmla="*/ 4232521 h 5364233"/>
              <a:gd name="connsiteX4" fmla="*/ 3850 w 6230428"/>
              <a:gd name="connsiteY4" fmla="*/ 5364233 h 5364233"/>
              <a:gd name="connsiteX0" fmla="*/ 1366 w 6230657"/>
              <a:gd name="connsiteY0" fmla="*/ 5366973 h 5366973"/>
              <a:gd name="connsiteX1" fmla="*/ 1080 w 6230657"/>
              <a:gd name="connsiteY1" fmla="*/ 1009607 h 5366973"/>
              <a:gd name="connsiteX2" fmla="*/ 5501834 w 6230657"/>
              <a:gd name="connsiteY2" fmla="*/ 0 h 5366973"/>
              <a:gd name="connsiteX3" fmla="*/ 6230657 w 6230657"/>
              <a:gd name="connsiteY3" fmla="*/ 4232521 h 5366973"/>
              <a:gd name="connsiteX4" fmla="*/ 1366 w 6230657"/>
              <a:gd name="connsiteY4" fmla="*/ 5366973 h 5366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0657" h="5366973">
                <a:moveTo>
                  <a:pt x="1366" y="5366973"/>
                </a:moveTo>
                <a:cubicBezTo>
                  <a:pt x="5219" y="3567836"/>
                  <a:pt x="-2773" y="2808744"/>
                  <a:pt x="1080" y="1009607"/>
                </a:cubicBezTo>
                <a:lnTo>
                  <a:pt x="5501834" y="0"/>
                </a:lnTo>
                <a:lnTo>
                  <a:pt x="6230657" y="4232521"/>
                </a:lnTo>
                <a:lnTo>
                  <a:pt x="1366" y="5366973"/>
                </a:lnTo>
                <a:close/>
              </a:path>
            </a:pathLst>
          </a:custGeom>
          <a:ln>
            <a:noFill/>
          </a:ln>
        </p:spPr>
        <p:txBody>
          <a:bodyPr anchor="ctr" anchorCtr="0">
            <a:normAutofit/>
          </a:bodyPr>
          <a:lstStyle>
            <a:lvl1pPr marL="0" indent="0" algn="ctr">
              <a:buNone/>
              <a:defRPr sz="1400"/>
            </a:lvl1pPr>
          </a:lstStyle>
          <a:p>
            <a:r>
              <a:rPr lang="en-US" noProof="0"/>
              <a:t>Click icon to add picture</a:t>
            </a:r>
            <a:endParaRPr lang="en-US" noProof="0" dirty="0"/>
          </a:p>
        </p:txBody>
      </p:sp>
      <p:sp>
        <p:nvSpPr>
          <p:cNvPr id="2" name="Title 1">
            <a:extLst>
              <a:ext uri="{FF2B5EF4-FFF2-40B4-BE49-F238E27FC236}">
                <a16:creationId xmlns:a16="http://schemas.microsoft.com/office/drawing/2014/main" id="{4B92DD61-4420-4806-AA96-2BCD8FCA8CA4}"/>
              </a:ext>
            </a:extLst>
          </p:cNvPr>
          <p:cNvSpPr>
            <a:spLocks noGrp="1"/>
          </p:cNvSpPr>
          <p:nvPr>
            <p:ph type="ctrTitle" hasCustomPrompt="1"/>
          </p:nvPr>
        </p:nvSpPr>
        <p:spPr>
          <a:xfrm rot="840000">
            <a:off x="7262451" y="2726139"/>
            <a:ext cx="4851352" cy="1827069"/>
          </a:xfrm>
        </p:spPr>
        <p:txBody>
          <a:bodyPr anchor="ctr" anchorCtr="0">
            <a:normAutofit/>
          </a:bodyPr>
          <a:lstStyle>
            <a:lvl1pPr algn="l">
              <a:defRPr sz="5500">
                <a:solidFill>
                  <a:schemeClr val="bg1"/>
                </a:solidFill>
              </a:defRPr>
            </a:lvl1pPr>
          </a:lstStyle>
          <a:p>
            <a:r>
              <a:rPr lang="en-US" noProof="0"/>
              <a:t>Presentation</a:t>
            </a:r>
            <a:br>
              <a:rPr lang="en-US" noProof="0"/>
            </a:br>
            <a:r>
              <a:rPr lang="en-US" noProof="0"/>
              <a:t>Title</a:t>
            </a:r>
          </a:p>
        </p:txBody>
      </p:sp>
      <p:sp>
        <p:nvSpPr>
          <p:cNvPr id="45" name="Text Placeholder 44">
            <a:extLst>
              <a:ext uri="{FF2B5EF4-FFF2-40B4-BE49-F238E27FC236}">
                <a16:creationId xmlns:a16="http://schemas.microsoft.com/office/drawing/2014/main" id="{01A16A82-6F5C-4DAC-A624-CA3711A1B027}"/>
              </a:ext>
            </a:extLst>
          </p:cNvPr>
          <p:cNvSpPr>
            <a:spLocks noGrp="1"/>
          </p:cNvSpPr>
          <p:nvPr>
            <p:ph type="body" sz="quarter" idx="16" hasCustomPrompt="1"/>
          </p:nvPr>
        </p:nvSpPr>
        <p:spPr>
          <a:xfrm rot="720000">
            <a:off x="9571721" y="580664"/>
            <a:ext cx="1391775" cy="858837"/>
          </a:xfrm>
        </p:spPr>
        <p:txBody>
          <a:bodyPr>
            <a:normAutofit/>
          </a:bodyPr>
          <a:lstStyle>
            <a:lvl1pPr marL="0" indent="0" algn="ctr">
              <a:buNone/>
              <a:defRPr sz="2600" b="1">
                <a:solidFill>
                  <a:schemeClr val="bg1"/>
                </a:solidFill>
              </a:defRPr>
            </a:lvl1pPr>
          </a:lstStyle>
          <a:p>
            <a:pPr lvl="0"/>
            <a:r>
              <a:rPr lang="en-US" noProof="0"/>
              <a:t>MONTH</a:t>
            </a:r>
            <a:br>
              <a:rPr lang="en-US" noProof="0"/>
            </a:br>
            <a:r>
              <a:rPr lang="en-US" noProof="0"/>
              <a:t>20XX</a:t>
            </a:r>
          </a:p>
        </p:txBody>
      </p:sp>
    </p:spTree>
    <p:extLst>
      <p:ext uri="{BB962C8B-B14F-4D97-AF65-F5344CB8AC3E}">
        <p14:creationId xmlns:p14="http://schemas.microsoft.com/office/powerpoint/2010/main" val="22431660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ext Layout 1">
    <p:spTree>
      <p:nvGrpSpPr>
        <p:cNvPr id="1" name=""/>
        <p:cNvGrpSpPr/>
        <p:nvPr/>
      </p:nvGrpSpPr>
      <p:grpSpPr>
        <a:xfrm>
          <a:off x="0" y="0"/>
          <a:ext cx="0" cy="0"/>
          <a:chOff x="0" y="0"/>
          <a:chExt cx="0" cy="0"/>
        </a:xfrm>
      </p:grpSpPr>
      <p:grpSp>
        <p:nvGrpSpPr>
          <p:cNvPr id="7" name="Graphic 16">
            <a:extLst>
              <a:ext uri="{FF2B5EF4-FFF2-40B4-BE49-F238E27FC236}">
                <a16:creationId xmlns:a16="http://schemas.microsoft.com/office/drawing/2014/main" id="{AD638337-297E-49B3-AE0F-B36EC9D01661}"/>
              </a:ext>
            </a:extLst>
          </p:cNvPr>
          <p:cNvGrpSpPr/>
          <p:nvPr userDrawn="1"/>
        </p:nvGrpSpPr>
        <p:grpSpPr>
          <a:xfrm>
            <a:off x="10962579" y="5678327"/>
            <a:ext cx="1234800" cy="1051200"/>
            <a:chOff x="5626893" y="3026568"/>
            <a:chExt cx="937260" cy="800760"/>
          </a:xfrm>
        </p:grpSpPr>
        <p:sp>
          <p:nvSpPr>
            <p:cNvPr id="8" name="Freeform: Shape 7">
              <a:extLst>
                <a:ext uri="{FF2B5EF4-FFF2-40B4-BE49-F238E27FC236}">
                  <a16:creationId xmlns:a16="http://schemas.microsoft.com/office/drawing/2014/main" id="{2FA8DCE5-120B-4D39-B899-95EBEC388DEA}"/>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9" name="Freeform: Shape 8">
              <a:extLst>
                <a:ext uri="{FF2B5EF4-FFF2-40B4-BE49-F238E27FC236}">
                  <a16:creationId xmlns:a16="http://schemas.microsoft.com/office/drawing/2014/main" id="{53F4B5D3-A813-434A-B7AA-8FEE19B9CF16}"/>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3" name="Text Placeholder 2">
            <a:extLst>
              <a:ext uri="{FF2B5EF4-FFF2-40B4-BE49-F238E27FC236}">
                <a16:creationId xmlns:a16="http://schemas.microsoft.com/office/drawing/2014/main" id="{B6DFBA5C-859C-4C16-8ECF-9FCA37E77DD4}"/>
              </a:ext>
            </a:extLst>
          </p:cNvPr>
          <p:cNvSpPr>
            <a:spLocks noGrp="1"/>
          </p:cNvSpPr>
          <p:nvPr>
            <p:ph type="body" idx="1" hasCustomPrompt="1"/>
          </p:nvPr>
        </p:nvSpPr>
        <p:spPr>
          <a:xfrm>
            <a:off x="748030" y="2442380"/>
            <a:ext cx="3913632" cy="804672"/>
          </a:xfrm>
          <a:gradFill>
            <a:gsLst>
              <a:gs pos="0">
                <a:schemeClr val="tx2"/>
              </a:gs>
              <a:gs pos="100000">
                <a:schemeClr val="tx1"/>
              </a:gs>
            </a:gsLst>
            <a:lin ang="10800000" scaled="1"/>
          </a:gradFill>
        </p:spPr>
        <p:txBody>
          <a:bodyPr lIns="144000" tIns="72000" bIns="72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4" name="Date Placeholder 3">
            <a:extLst>
              <a:ext uri="{FF2B5EF4-FFF2-40B4-BE49-F238E27FC236}">
                <a16:creationId xmlns:a16="http://schemas.microsoft.com/office/drawing/2014/main" id="{4DBF8466-F90A-4774-B172-0061F1A7985F}"/>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7BC76C28-113A-459C-BD12-125E112B10B7}"/>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6D51ADD0-1305-43DD-A03D-2FE3B5D0EB62}"/>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10" name="Graphic 23">
            <a:extLst>
              <a:ext uri="{FF2B5EF4-FFF2-40B4-BE49-F238E27FC236}">
                <a16:creationId xmlns:a16="http://schemas.microsoft.com/office/drawing/2014/main" id="{74E08599-4D6A-4CDA-9228-3DBD31E1E64D}"/>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11" name="Graphic 6">
            <a:extLst>
              <a:ext uri="{FF2B5EF4-FFF2-40B4-BE49-F238E27FC236}">
                <a16:creationId xmlns:a16="http://schemas.microsoft.com/office/drawing/2014/main" id="{548D0821-4E36-47CF-A7AC-8FB339F5F24A}"/>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13" name="Title 1">
            <a:extLst>
              <a:ext uri="{FF2B5EF4-FFF2-40B4-BE49-F238E27FC236}">
                <a16:creationId xmlns:a16="http://schemas.microsoft.com/office/drawing/2014/main" id="{F708432B-D626-47BC-8C1E-E5F2ADCDCE43}"/>
              </a:ext>
            </a:extLst>
          </p:cNvPr>
          <p:cNvSpPr>
            <a:spLocks noGrp="1"/>
          </p:cNvSpPr>
          <p:nvPr>
            <p:ph type="title" hasCustomPrompt="1"/>
          </p:nvPr>
        </p:nvSpPr>
        <p:spPr>
          <a:xfrm rot="-360000">
            <a:off x="846111" y="974881"/>
            <a:ext cx="3933620" cy="734415"/>
          </a:xfrm>
        </p:spPr>
        <p:txBody>
          <a:bodyPr anchor="b">
            <a:normAutofit/>
          </a:bodyPr>
          <a:lstStyle>
            <a:lvl1pPr>
              <a:defRPr sz="4000">
                <a:solidFill>
                  <a:schemeClr val="bg1"/>
                </a:solidFill>
              </a:defRPr>
            </a:lvl1pPr>
          </a:lstStyle>
          <a:p>
            <a:r>
              <a:rPr lang="en-US" noProof="0"/>
              <a:t>Text Layout 1</a:t>
            </a:r>
          </a:p>
        </p:txBody>
      </p:sp>
      <p:sp>
        <p:nvSpPr>
          <p:cNvPr id="17" name="Text Placeholder 16">
            <a:extLst>
              <a:ext uri="{FF2B5EF4-FFF2-40B4-BE49-F238E27FC236}">
                <a16:creationId xmlns:a16="http://schemas.microsoft.com/office/drawing/2014/main" id="{B8041375-FFF3-48A5-8985-52AD4D496A62}"/>
              </a:ext>
            </a:extLst>
          </p:cNvPr>
          <p:cNvSpPr>
            <a:spLocks noGrp="1"/>
          </p:cNvSpPr>
          <p:nvPr>
            <p:ph type="body" sz="quarter" idx="13"/>
          </p:nvPr>
        </p:nvSpPr>
        <p:spPr>
          <a:xfrm>
            <a:off x="808990" y="3392622"/>
            <a:ext cx="3913188" cy="2249488"/>
          </a:xfrm>
        </p:spPr>
        <p:txBody>
          <a:bodyPr>
            <a:normAutofit/>
          </a:bodyPr>
          <a:lstStyle>
            <a:lvl1pPr marL="180000" indent="-180000">
              <a:spcBef>
                <a:spcPts val="600"/>
              </a:spcBef>
              <a:buClr>
                <a:schemeClr val="accent2"/>
              </a:buClr>
              <a:defRPr sz="1600" b="0">
                <a:latin typeface="+mn-lt"/>
              </a:defRPr>
            </a:lvl1pPr>
            <a:lvl2pPr marL="457200" indent="0">
              <a:buNone/>
              <a:defRPr sz="1600">
                <a:latin typeface="Franklin Gothic Book" panose="020B0503020102020204" pitchFamily="34" charset="0"/>
              </a:defRPr>
            </a:lvl2pPr>
            <a:lvl3pPr>
              <a:defRPr sz="1600">
                <a:latin typeface="Franklin Gothic Book" panose="020B0503020102020204" pitchFamily="34" charset="0"/>
              </a:defRPr>
            </a:lvl3pPr>
            <a:lvl4pPr>
              <a:defRPr sz="1600">
                <a:latin typeface="Franklin Gothic Book" panose="020B0503020102020204" pitchFamily="34" charset="0"/>
              </a:defRPr>
            </a:lvl4pPr>
            <a:lvl5pPr>
              <a:defRPr sz="1600">
                <a:latin typeface="Franklin Gothic Book" panose="020B0503020102020204" pitchFamily="34" charset="0"/>
              </a:defRPr>
            </a:lvl5pPr>
          </a:lstStyle>
          <a:p>
            <a:pPr lvl="0"/>
            <a:r>
              <a:rPr lang="en-US" noProof="0"/>
              <a:t>Click to edit Master text styles</a:t>
            </a:r>
          </a:p>
        </p:txBody>
      </p:sp>
      <p:grpSp>
        <p:nvGrpSpPr>
          <p:cNvPr id="19" name="Graphic 17">
            <a:extLst>
              <a:ext uri="{FF2B5EF4-FFF2-40B4-BE49-F238E27FC236}">
                <a16:creationId xmlns:a16="http://schemas.microsoft.com/office/drawing/2014/main" id="{1CF7F5A7-666B-4C97-8F1C-0930361F612E}"/>
              </a:ext>
            </a:extLst>
          </p:cNvPr>
          <p:cNvGrpSpPr/>
          <p:nvPr/>
        </p:nvGrpSpPr>
        <p:grpSpPr>
          <a:xfrm>
            <a:off x="5530724" y="0"/>
            <a:ext cx="6340653" cy="6429600"/>
            <a:chOff x="5530724" y="0"/>
            <a:chExt cx="6340653" cy="6429600"/>
          </a:xfrm>
        </p:grpSpPr>
        <p:sp>
          <p:nvSpPr>
            <p:cNvPr id="20" name="Freeform: Shape 19">
              <a:extLst>
                <a:ext uri="{FF2B5EF4-FFF2-40B4-BE49-F238E27FC236}">
                  <a16:creationId xmlns:a16="http://schemas.microsoft.com/office/drawing/2014/main" id="{E7BC95EC-0C9A-48BD-BC1E-AF1C1DA9C02C}"/>
                </a:ext>
              </a:extLst>
            </p:cNvPr>
            <p:cNvSpPr/>
            <p:nvPr/>
          </p:nvSpPr>
          <p:spPr>
            <a:xfrm>
              <a:off x="5518024" y="-12700"/>
              <a:ext cx="2287209" cy="5565543"/>
            </a:xfrm>
            <a:custGeom>
              <a:avLst/>
              <a:gdLst>
                <a:gd name="connsiteX0" fmla="*/ 1132162 w 2287209"/>
                <a:gd name="connsiteY0" fmla="*/ 5560454 h 5565543"/>
                <a:gd name="connsiteX1" fmla="*/ 2283391 w 2287209"/>
                <a:gd name="connsiteY1" fmla="*/ 12700 h 5565543"/>
                <a:gd name="connsiteX2" fmla="*/ 552736 w 2287209"/>
                <a:gd name="connsiteY2" fmla="*/ 12700 h 5565543"/>
                <a:gd name="connsiteX3" fmla="*/ 12700 w 2287209"/>
                <a:gd name="connsiteY3" fmla="*/ 5359688 h 5565543"/>
                <a:gd name="connsiteX4" fmla="*/ 1132162 w 2287209"/>
                <a:gd name="connsiteY4" fmla="*/ 5560454 h 556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7209" h="5565543">
                  <a:moveTo>
                    <a:pt x="1132162" y="5560454"/>
                  </a:moveTo>
                  <a:lnTo>
                    <a:pt x="2283391" y="12700"/>
                  </a:lnTo>
                  <a:lnTo>
                    <a:pt x="552736" y="12700"/>
                  </a:lnTo>
                  <a:cubicBezTo>
                    <a:pt x="569255" y="560360"/>
                    <a:pt x="573067" y="2477804"/>
                    <a:pt x="12700" y="5359688"/>
                  </a:cubicBezTo>
                  <a:cubicBezTo>
                    <a:pt x="363406" y="5395267"/>
                    <a:pt x="1132162" y="5560454"/>
                    <a:pt x="1132162" y="5560454"/>
                  </a:cubicBezTo>
                  <a:close/>
                </a:path>
              </a:pathLst>
            </a:custGeom>
            <a:gradFill flip="none" rotWithShape="1">
              <a:gsLst>
                <a:gs pos="3000">
                  <a:schemeClr val="accent5">
                    <a:alpha val="6000"/>
                  </a:schemeClr>
                </a:gs>
                <a:gs pos="100000">
                  <a:schemeClr val="accent5">
                    <a:alpha val="50000"/>
                  </a:schemeClr>
                </a:gs>
              </a:gsLst>
              <a:lin ang="5880000" scaled="0"/>
              <a:tileRect/>
            </a:gradFill>
            <a:ln w="12694" cap="flat">
              <a:noFill/>
              <a:prstDash val="solid"/>
              <a:miter/>
            </a:ln>
          </p:spPr>
          <p:txBody>
            <a:bodyPr rtlCol="0" anchor="ctr"/>
            <a:lstStyle/>
            <a:p>
              <a:endParaRPr lang="en-US" noProof="0" dirty="0"/>
            </a:p>
          </p:txBody>
        </p:sp>
        <p:sp>
          <p:nvSpPr>
            <p:cNvPr id="21" name="Freeform: Shape 20">
              <a:extLst>
                <a:ext uri="{FF2B5EF4-FFF2-40B4-BE49-F238E27FC236}">
                  <a16:creationId xmlns:a16="http://schemas.microsoft.com/office/drawing/2014/main" id="{DF5F80F8-FA23-4496-B401-E10D70AC21A8}"/>
                </a:ext>
              </a:extLst>
            </p:cNvPr>
            <p:cNvSpPr/>
            <p:nvPr/>
          </p:nvSpPr>
          <p:spPr>
            <a:xfrm>
              <a:off x="5537084" y="-12700"/>
              <a:ext cx="6340653" cy="6455013"/>
            </a:xfrm>
            <a:custGeom>
              <a:avLst/>
              <a:gdLst>
                <a:gd name="connsiteX0" fmla="*/ 5080140 w 6340653"/>
                <a:gd name="connsiteY0" fmla="*/ 6446112 h 6455013"/>
                <a:gd name="connsiteX1" fmla="*/ 6334294 w 6340653"/>
                <a:gd name="connsiteY1" fmla="*/ 545112 h 6455013"/>
                <a:gd name="connsiteX2" fmla="*/ 3831070 w 6340653"/>
                <a:gd name="connsiteY2" fmla="*/ 12700 h 6455013"/>
                <a:gd name="connsiteX3" fmla="*/ 1151222 w 6340653"/>
                <a:gd name="connsiteY3" fmla="*/ 12700 h 6455013"/>
                <a:gd name="connsiteX4" fmla="*/ 12700 w 6340653"/>
                <a:gd name="connsiteY4" fmla="*/ 5369854 h 6455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40653" h="6455013">
                  <a:moveTo>
                    <a:pt x="5080140" y="6446112"/>
                  </a:moveTo>
                  <a:lnTo>
                    <a:pt x="6334294" y="545112"/>
                  </a:lnTo>
                  <a:lnTo>
                    <a:pt x="3831070" y="12700"/>
                  </a:lnTo>
                  <a:lnTo>
                    <a:pt x="1151222" y="12700"/>
                  </a:lnTo>
                  <a:lnTo>
                    <a:pt x="12700" y="5369854"/>
                  </a:lnTo>
                  <a:close/>
                </a:path>
              </a:pathLst>
            </a:custGeom>
            <a:gradFill>
              <a:gsLst>
                <a:gs pos="3000">
                  <a:schemeClr val="accent5"/>
                </a:gs>
                <a:gs pos="100000">
                  <a:schemeClr val="bg2"/>
                </a:gs>
              </a:gsLst>
              <a:lin ang="0" scaled="1"/>
            </a:gradFill>
            <a:ln w="12694" cap="flat">
              <a:noFill/>
              <a:prstDash val="solid"/>
              <a:miter/>
            </a:ln>
          </p:spPr>
          <p:txBody>
            <a:bodyPr rtlCol="0" anchor="ctr"/>
            <a:lstStyle/>
            <a:p>
              <a:endParaRPr lang="en-US" noProof="0" dirty="0"/>
            </a:p>
          </p:txBody>
        </p:sp>
        <p:sp>
          <p:nvSpPr>
            <p:cNvPr id="22" name="Freeform: Shape 21">
              <a:extLst>
                <a:ext uri="{FF2B5EF4-FFF2-40B4-BE49-F238E27FC236}">
                  <a16:creationId xmlns:a16="http://schemas.microsoft.com/office/drawing/2014/main" id="{65F2E539-DDA4-47DC-A929-17C7DB4D8C88}"/>
                </a:ext>
              </a:extLst>
            </p:cNvPr>
            <p:cNvSpPr/>
            <p:nvPr/>
          </p:nvSpPr>
          <p:spPr>
            <a:xfrm>
              <a:off x="5830609" y="-12700"/>
              <a:ext cx="5756144" cy="6150052"/>
            </a:xfrm>
            <a:custGeom>
              <a:avLst/>
              <a:gdLst>
                <a:gd name="connsiteX0" fmla="*/ 5715476 w 5756143"/>
                <a:gd name="connsiteY0" fmla="*/ 764938 h 6150052"/>
                <a:gd name="connsiteX1" fmla="*/ 4579496 w 5756143"/>
                <a:gd name="connsiteY1" fmla="*/ 6113197 h 6150052"/>
                <a:gd name="connsiteX2" fmla="*/ 43196 w 5756143"/>
                <a:gd name="connsiteY2" fmla="*/ 5150027 h 6150052"/>
                <a:gd name="connsiteX3" fmla="*/ 1134704 w 5756143"/>
                <a:gd name="connsiteY3" fmla="*/ 12700 h 6150052"/>
                <a:gd name="connsiteX4" fmla="*/ 1109290 w 5756143"/>
                <a:gd name="connsiteY4" fmla="*/ 12700 h 6150052"/>
                <a:gd name="connsiteX5" fmla="*/ 12700 w 5756143"/>
                <a:gd name="connsiteY5" fmla="*/ 5169087 h 6150052"/>
                <a:gd name="connsiteX6" fmla="*/ 4598556 w 5756143"/>
                <a:gd name="connsiteY6" fmla="*/ 6143693 h 6150052"/>
                <a:gd name="connsiteX7" fmla="*/ 5743431 w 5756143"/>
                <a:gd name="connsiteY7" fmla="*/ 757314 h 6150052"/>
                <a:gd name="connsiteX8" fmla="*/ 5745972 w 5756143"/>
                <a:gd name="connsiteY8" fmla="*/ 744607 h 6150052"/>
                <a:gd name="connsiteX9" fmla="*/ 2299910 w 5756143"/>
                <a:gd name="connsiteY9" fmla="*/ 12700 h 6150052"/>
                <a:gd name="connsiteX10" fmla="*/ 2177925 w 5756143"/>
                <a:gd name="connsiteY10" fmla="*/ 12700 h 6150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56143" h="6150052">
                  <a:moveTo>
                    <a:pt x="5715476" y="764938"/>
                  </a:moveTo>
                  <a:lnTo>
                    <a:pt x="4579496" y="6113197"/>
                  </a:lnTo>
                  <a:lnTo>
                    <a:pt x="43196" y="5150027"/>
                  </a:lnTo>
                  <a:lnTo>
                    <a:pt x="1134704" y="12700"/>
                  </a:lnTo>
                  <a:lnTo>
                    <a:pt x="1109290" y="12700"/>
                  </a:lnTo>
                  <a:lnTo>
                    <a:pt x="12700" y="5169087"/>
                  </a:lnTo>
                  <a:lnTo>
                    <a:pt x="4598556" y="6143693"/>
                  </a:lnTo>
                  <a:lnTo>
                    <a:pt x="5743431" y="757314"/>
                  </a:lnTo>
                  <a:lnTo>
                    <a:pt x="5745972" y="744607"/>
                  </a:lnTo>
                  <a:lnTo>
                    <a:pt x="2299910" y="12700"/>
                  </a:lnTo>
                  <a:lnTo>
                    <a:pt x="2177925" y="12700"/>
                  </a:lnTo>
                  <a:close/>
                </a:path>
              </a:pathLst>
            </a:custGeom>
            <a:solidFill>
              <a:schemeClr val="bg1"/>
            </a:solidFill>
            <a:ln w="12694" cap="flat">
              <a:noFill/>
              <a:prstDash val="solid"/>
              <a:miter/>
            </a:ln>
          </p:spPr>
          <p:txBody>
            <a:bodyPr rtlCol="0" anchor="ctr"/>
            <a:lstStyle/>
            <a:p>
              <a:endParaRPr lang="en-US" noProof="0" dirty="0"/>
            </a:p>
          </p:txBody>
        </p:sp>
      </p:grpSp>
      <p:sp>
        <p:nvSpPr>
          <p:cNvPr id="24" name="Picture Placeholder 23">
            <a:extLst>
              <a:ext uri="{FF2B5EF4-FFF2-40B4-BE49-F238E27FC236}">
                <a16:creationId xmlns:a16="http://schemas.microsoft.com/office/drawing/2014/main" id="{76641E2E-882B-485E-AD7C-2BC054BEA520}"/>
              </a:ext>
            </a:extLst>
          </p:cNvPr>
          <p:cNvSpPr>
            <a:spLocks noGrp="1"/>
          </p:cNvSpPr>
          <p:nvPr>
            <p:ph type="pic" sz="quarter" idx="14"/>
          </p:nvPr>
        </p:nvSpPr>
        <p:spPr>
          <a:xfrm rot="720000">
            <a:off x="6384187" y="209524"/>
            <a:ext cx="4647699" cy="5472101"/>
          </a:xfrm>
          <a:custGeom>
            <a:avLst/>
            <a:gdLst>
              <a:gd name="connsiteX0" fmla="*/ 0 w 4643879"/>
              <a:gd name="connsiteY0" fmla="*/ 5462044 h 5462044"/>
              <a:gd name="connsiteX1" fmla="*/ 1160970 w 4643879"/>
              <a:gd name="connsiteY1" fmla="*/ 0 h 5462044"/>
              <a:gd name="connsiteX2" fmla="*/ 4643879 w 4643879"/>
              <a:gd name="connsiteY2" fmla="*/ 0 h 5462044"/>
              <a:gd name="connsiteX3" fmla="*/ 3482909 w 4643879"/>
              <a:gd name="connsiteY3" fmla="*/ 5462044 h 5462044"/>
              <a:gd name="connsiteX4" fmla="*/ 0 w 4643879"/>
              <a:gd name="connsiteY4" fmla="*/ 5462044 h 5462044"/>
              <a:gd name="connsiteX0" fmla="*/ 0 w 4643879"/>
              <a:gd name="connsiteY0" fmla="*/ 5462044 h 5462044"/>
              <a:gd name="connsiteX1" fmla="*/ 11990 w 4643879"/>
              <a:gd name="connsiteY1" fmla="*/ 13839 h 5462044"/>
              <a:gd name="connsiteX2" fmla="*/ 4643879 w 4643879"/>
              <a:gd name="connsiteY2" fmla="*/ 0 h 5462044"/>
              <a:gd name="connsiteX3" fmla="*/ 3482909 w 4643879"/>
              <a:gd name="connsiteY3" fmla="*/ 5462044 h 5462044"/>
              <a:gd name="connsiteX4" fmla="*/ 0 w 4643879"/>
              <a:gd name="connsiteY4" fmla="*/ 5462044 h 5462044"/>
              <a:gd name="connsiteX0" fmla="*/ 0 w 4643879"/>
              <a:gd name="connsiteY0" fmla="*/ 5462044 h 5462044"/>
              <a:gd name="connsiteX1" fmla="*/ 11990 w 4643879"/>
              <a:gd name="connsiteY1" fmla="*/ 13839 h 5462044"/>
              <a:gd name="connsiteX2" fmla="*/ 1026146 w 4643879"/>
              <a:gd name="connsiteY2" fmla="*/ 8068 h 5462044"/>
              <a:gd name="connsiteX3" fmla="*/ 4643879 w 4643879"/>
              <a:gd name="connsiteY3" fmla="*/ 0 h 5462044"/>
              <a:gd name="connsiteX4" fmla="*/ 3482909 w 4643879"/>
              <a:gd name="connsiteY4" fmla="*/ 5462044 h 5462044"/>
              <a:gd name="connsiteX5" fmla="*/ 0 w 4643879"/>
              <a:gd name="connsiteY5" fmla="*/ 5462044 h 5462044"/>
              <a:gd name="connsiteX0" fmla="*/ 0 w 4643879"/>
              <a:gd name="connsiteY0" fmla="*/ 5462044 h 5462044"/>
              <a:gd name="connsiteX1" fmla="*/ 11990 w 4643879"/>
              <a:gd name="connsiteY1" fmla="*/ 13839 h 5462044"/>
              <a:gd name="connsiteX2" fmla="*/ 1029484 w 4643879"/>
              <a:gd name="connsiteY2" fmla="*/ 2927 h 5462044"/>
              <a:gd name="connsiteX3" fmla="*/ 4643879 w 4643879"/>
              <a:gd name="connsiteY3" fmla="*/ 0 h 5462044"/>
              <a:gd name="connsiteX4" fmla="*/ 3482909 w 4643879"/>
              <a:gd name="connsiteY4" fmla="*/ 5462044 h 5462044"/>
              <a:gd name="connsiteX5" fmla="*/ 0 w 4643879"/>
              <a:gd name="connsiteY5" fmla="*/ 5462044 h 5462044"/>
              <a:gd name="connsiteX0" fmla="*/ 0 w 4643879"/>
              <a:gd name="connsiteY0" fmla="*/ 5462044 h 5462044"/>
              <a:gd name="connsiteX1" fmla="*/ 5006 w 4643879"/>
              <a:gd name="connsiteY1" fmla="*/ 210263 h 5462044"/>
              <a:gd name="connsiteX2" fmla="*/ 1029484 w 4643879"/>
              <a:gd name="connsiteY2" fmla="*/ 2927 h 5462044"/>
              <a:gd name="connsiteX3" fmla="*/ 4643879 w 4643879"/>
              <a:gd name="connsiteY3" fmla="*/ 0 h 5462044"/>
              <a:gd name="connsiteX4" fmla="*/ 3482909 w 4643879"/>
              <a:gd name="connsiteY4" fmla="*/ 5462044 h 5462044"/>
              <a:gd name="connsiteX5" fmla="*/ 0 w 4643879"/>
              <a:gd name="connsiteY5" fmla="*/ 5462044 h 5462044"/>
              <a:gd name="connsiteX0" fmla="*/ 0 w 4643879"/>
              <a:gd name="connsiteY0" fmla="*/ 5462044 h 5462044"/>
              <a:gd name="connsiteX1" fmla="*/ 5006 w 4643879"/>
              <a:gd name="connsiteY1" fmla="*/ 210263 h 5462044"/>
              <a:gd name="connsiteX2" fmla="*/ 1029484 w 4643879"/>
              <a:gd name="connsiteY2" fmla="*/ 2927 h 5462044"/>
              <a:gd name="connsiteX3" fmla="*/ 4643879 w 4643879"/>
              <a:gd name="connsiteY3" fmla="*/ 0 h 5462044"/>
              <a:gd name="connsiteX4" fmla="*/ 4634592 w 4643879"/>
              <a:gd name="connsiteY4" fmla="*/ 5460922 h 5462044"/>
              <a:gd name="connsiteX5" fmla="*/ 0 w 4643879"/>
              <a:gd name="connsiteY5" fmla="*/ 5462044 h 5462044"/>
              <a:gd name="connsiteX0" fmla="*/ 0 w 4647218"/>
              <a:gd name="connsiteY0" fmla="*/ 5467184 h 5467184"/>
              <a:gd name="connsiteX1" fmla="*/ 8345 w 4647218"/>
              <a:gd name="connsiteY1" fmla="*/ 210263 h 5467184"/>
              <a:gd name="connsiteX2" fmla="*/ 1032823 w 4647218"/>
              <a:gd name="connsiteY2" fmla="*/ 2927 h 5467184"/>
              <a:gd name="connsiteX3" fmla="*/ 4647218 w 4647218"/>
              <a:gd name="connsiteY3" fmla="*/ 0 h 5467184"/>
              <a:gd name="connsiteX4" fmla="*/ 4637931 w 4647218"/>
              <a:gd name="connsiteY4" fmla="*/ 5460922 h 5467184"/>
              <a:gd name="connsiteX5" fmla="*/ 0 w 4647218"/>
              <a:gd name="connsiteY5" fmla="*/ 5467184 h 5467184"/>
              <a:gd name="connsiteX0" fmla="*/ 0 w 4647218"/>
              <a:gd name="connsiteY0" fmla="*/ 5467184 h 5467184"/>
              <a:gd name="connsiteX1" fmla="*/ 8345 w 4647218"/>
              <a:gd name="connsiteY1" fmla="*/ 210263 h 5467184"/>
              <a:gd name="connsiteX2" fmla="*/ 1032823 w 4647218"/>
              <a:gd name="connsiteY2" fmla="*/ 2927 h 5467184"/>
              <a:gd name="connsiteX3" fmla="*/ 4647218 w 4647218"/>
              <a:gd name="connsiteY3" fmla="*/ 0 h 5467184"/>
              <a:gd name="connsiteX4" fmla="*/ 4637931 w 4647218"/>
              <a:gd name="connsiteY4" fmla="*/ 5460922 h 5467184"/>
              <a:gd name="connsiteX5" fmla="*/ 0 w 4647218"/>
              <a:gd name="connsiteY5" fmla="*/ 5467184 h 5467184"/>
              <a:gd name="connsiteX0" fmla="*/ 0 w 4647218"/>
              <a:gd name="connsiteY0" fmla="*/ 5472101 h 5472101"/>
              <a:gd name="connsiteX1" fmla="*/ 8345 w 4647218"/>
              <a:gd name="connsiteY1" fmla="*/ 215180 h 5472101"/>
              <a:gd name="connsiteX2" fmla="*/ 1048878 w 4647218"/>
              <a:gd name="connsiteY2" fmla="*/ 0 h 5472101"/>
              <a:gd name="connsiteX3" fmla="*/ 4647218 w 4647218"/>
              <a:gd name="connsiteY3" fmla="*/ 4917 h 5472101"/>
              <a:gd name="connsiteX4" fmla="*/ 4637931 w 4647218"/>
              <a:gd name="connsiteY4" fmla="*/ 5465839 h 5472101"/>
              <a:gd name="connsiteX5" fmla="*/ 0 w 4647218"/>
              <a:gd name="connsiteY5" fmla="*/ 5472101 h 5472101"/>
              <a:gd name="connsiteX0" fmla="*/ 0 w 4647218"/>
              <a:gd name="connsiteY0" fmla="*/ 5472101 h 5472101"/>
              <a:gd name="connsiteX1" fmla="*/ 5908 w 4647218"/>
              <a:gd name="connsiteY1" fmla="*/ 224560 h 5472101"/>
              <a:gd name="connsiteX2" fmla="*/ 1048878 w 4647218"/>
              <a:gd name="connsiteY2" fmla="*/ 0 h 5472101"/>
              <a:gd name="connsiteX3" fmla="*/ 4647218 w 4647218"/>
              <a:gd name="connsiteY3" fmla="*/ 4917 h 5472101"/>
              <a:gd name="connsiteX4" fmla="*/ 4637931 w 4647218"/>
              <a:gd name="connsiteY4" fmla="*/ 5465839 h 5472101"/>
              <a:gd name="connsiteX5" fmla="*/ 0 w 4647218"/>
              <a:gd name="connsiteY5" fmla="*/ 5472101 h 5472101"/>
              <a:gd name="connsiteX0" fmla="*/ 481 w 4647699"/>
              <a:gd name="connsiteY0" fmla="*/ 5472101 h 5472101"/>
              <a:gd name="connsiteX1" fmla="*/ 1250 w 4647699"/>
              <a:gd name="connsiteY1" fmla="*/ 221221 h 5472101"/>
              <a:gd name="connsiteX2" fmla="*/ 1049359 w 4647699"/>
              <a:gd name="connsiteY2" fmla="*/ 0 h 5472101"/>
              <a:gd name="connsiteX3" fmla="*/ 4647699 w 4647699"/>
              <a:gd name="connsiteY3" fmla="*/ 4917 h 5472101"/>
              <a:gd name="connsiteX4" fmla="*/ 4638412 w 4647699"/>
              <a:gd name="connsiteY4" fmla="*/ 5465839 h 5472101"/>
              <a:gd name="connsiteX5" fmla="*/ 481 w 4647699"/>
              <a:gd name="connsiteY5" fmla="*/ 5472101 h 5472101"/>
              <a:gd name="connsiteX0" fmla="*/ 481 w 4647699"/>
              <a:gd name="connsiteY0" fmla="*/ 5472101 h 5472101"/>
              <a:gd name="connsiteX1" fmla="*/ 1250 w 4647699"/>
              <a:gd name="connsiteY1" fmla="*/ 221221 h 5472101"/>
              <a:gd name="connsiteX2" fmla="*/ 1049359 w 4647699"/>
              <a:gd name="connsiteY2" fmla="*/ 0 h 5472101"/>
              <a:gd name="connsiteX3" fmla="*/ 4647699 w 4647699"/>
              <a:gd name="connsiteY3" fmla="*/ 4917 h 5472101"/>
              <a:gd name="connsiteX4" fmla="*/ 4643537 w 4647699"/>
              <a:gd name="connsiteY4" fmla="*/ 5464749 h 5472101"/>
              <a:gd name="connsiteX5" fmla="*/ 481 w 4647699"/>
              <a:gd name="connsiteY5" fmla="*/ 5472101 h 5472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47699" h="5472101">
                <a:moveTo>
                  <a:pt x="481" y="5472101"/>
                </a:moveTo>
                <a:cubicBezTo>
                  <a:pt x="4478" y="3656033"/>
                  <a:pt x="-2747" y="2037289"/>
                  <a:pt x="1250" y="221221"/>
                </a:cubicBezTo>
                <a:lnTo>
                  <a:pt x="1049359" y="0"/>
                </a:lnTo>
                <a:lnTo>
                  <a:pt x="4647699" y="4917"/>
                </a:lnTo>
                <a:cubicBezTo>
                  <a:pt x="4644603" y="1825224"/>
                  <a:pt x="4646633" y="3644442"/>
                  <a:pt x="4643537" y="5464749"/>
                </a:cubicBezTo>
                <a:lnTo>
                  <a:pt x="481" y="5472101"/>
                </a:lnTo>
                <a:close/>
              </a:path>
            </a:pathLst>
          </a:custGeom>
          <a:ln>
            <a:noFill/>
          </a:ln>
        </p:spPr>
        <p:txBody>
          <a:bodyPr anchor="ctr" anchorCtr="0">
            <a:normAutofit/>
          </a:bodyPr>
          <a:lstStyle>
            <a:lvl1pPr marL="0" indent="0" algn="ctr">
              <a:buNone/>
              <a:defRPr sz="1400"/>
            </a:lvl1pPr>
          </a:lstStyle>
          <a:p>
            <a:r>
              <a:rPr lang="en-US" noProof="0"/>
              <a:t>Click icon to add picture</a:t>
            </a:r>
            <a:endParaRPr lang="en-US" noProof="0" dirty="0"/>
          </a:p>
        </p:txBody>
      </p:sp>
    </p:spTree>
    <p:extLst>
      <p:ext uri="{BB962C8B-B14F-4D97-AF65-F5344CB8AC3E}">
        <p14:creationId xmlns:p14="http://schemas.microsoft.com/office/powerpoint/2010/main" val="3059081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hanks Slide">
    <p:spTree>
      <p:nvGrpSpPr>
        <p:cNvPr id="1" name=""/>
        <p:cNvGrpSpPr/>
        <p:nvPr/>
      </p:nvGrpSpPr>
      <p:grpSpPr>
        <a:xfrm>
          <a:off x="0" y="0"/>
          <a:ext cx="0" cy="0"/>
          <a:chOff x="0" y="0"/>
          <a:chExt cx="0" cy="0"/>
        </a:xfrm>
      </p:grpSpPr>
      <p:grpSp>
        <p:nvGrpSpPr>
          <p:cNvPr id="40" name="Graphic 35">
            <a:extLst>
              <a:ext uri="{FF2B5EF4-FFF2-40B4-BE49-F238E27FC236}">
                <a16:creationId xmlns:a16="http://schemas.microsoft.com/office/drawing/2014/main" id="{B00A1772-2B8D-4677-8511-3E067F67A72F}"/>
              </a:ext>
            </a:extLst>
          </p:cNvPr>
          <p:cNvGrpSpPr/>
          <p:nvPr userDrawn="1"/>
        </p:nvGrpSpPr>
        <p:grpSpPr>
          <a:xfrm>
            <a:off x="6678503" y="1430186"/>
            <a:ext cx="5526208" cy="2613848"/>
            <a:chOff x="6678503" y="665690"/>
            <a:chExt cx="5526208" cy="2613848"/>
          </a:xfrm>
        </p:grpSpPr>
        <p:sp>
          <p:nvSpPr>
            <p:cNvPr id="42" name="Freeform: Shape 41">
              <a:extLst>
                <a:ext uri="{FF2B5EF4-FFF2-40B4-BE49-F238E27FC236}">
                  <a16:creationId xmlns:a16="http://schemas.microsoft.com/office/drawing/2014/main" id="{FB0F16C2-C8ED-4461-B34C-5CEB29F1C450}"/>
                </a:ext>
              </a:extLst>
            </p:cNvPr>
            <p:cNvSpPr/>
            <p:nvPr/>
          </p:nvSpPr>
          <p:spPr>
            <a:xfrm>
              <a:off x="6678503" y="1272318"/>
              <a:ext cx="5526208" cy="2007220"/>
            </a:xfrm>
            <a:custGeom>
              <a:avLst/>
              <a:gdLst>
                <a:gd name="connsiteX0" fmla="*/ 5514767 w 5526207"/>
                <a:gd name="connsiteY0" fmla="*/ 573560 h 2007220"/>
                <a:gd name="connsiteX1" fmla="*/ 355703 w 5526207"/>
                <a:gd name="connsiteY1" fmla="*/ 33643 h 2007220"/>
                <a:gd name="connsiteX2" fmla="*/ 12697 w 5526207"/>
                <a:gd name="connsiteY2" fmla="*/ 1284980 h 2007220"/>
                <a:gd name="connsiteX3" fmla="*/ 5514767 w 5526207"/>
                <a:gd name="connsiteY3" fmla="*/ 1998940 h 2007220"/>
                <a:gd name="connsiteX4" fmla="*/ 5514767 w 5526207"/>
                <a:gd name="connsiteY4" fmla="*/ 573560 h 20072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6207" h="2007220">
                  <a:moveTo>
                    <a:pt x="5514767" y="573560"/>
                  </a:moveTo>
                  <a:cubicBezTo>
                    <a:pt x="2157119" y="-150564"/>
                    <a:pt x="355703" y="33643"/>
                    <a:pt x="355703" y="33643"/>
                  </a:cubicBezTo>
                  <a:lnTo>
                    <a:pt x="12697" y="1284980"/>
                  </a:lnTo>
                  <a:cubicBezTo>
                    <a:pt x="12697" y="1284980"/>
                    <a:pt x="1368206" y="967381"/>
                    <a:pt x="5514767" y="1998940"/>
                  </a:cubicBezTo>
                  <a:lnTo>
                    <a:pt x="5514767" y="573560"/>
                  </a:lnTo>
                  <a:close/>
                </a:path>
              </a:pathLst>
            </a:custGeom>
            <a:gradFill>
              <a:gsLst>
                <a:gs pos="22000">
                  <a:schemeClr val="accent2">
                    <a:alpha val="10000"/>
                  </a:schemeClr>
                </a:gs>
                <a:gs pos="100000">
                  <a:schemeClr val="accent2">
                    <a:alpha val="40000"/>
                  </a:schemeClr>
                </a:gs>
              </a:gsLst>
              <a:lin ang="1020000" scaled="0"/>
            </a:gradFill>
            <a:ln w="12693" cap="flat">
              <a:noFill/>
              <a:prstDash val="solid"/>
              <a:miter/>
            </a:ln>
          </p:spPr>
          <p:txBody>
            <a:bodyPr rtlCol="0" anchor="ctr"/>
            <a:lstStyle/>
            <a:p>
              <a:endParaRPr lang="en-US" noProof="0" dirty="0"/>
            </a:p>
          </p:txBody>
        </p:sp>
        <p:sp>
          <p:nvSpPr>
            <p:cNvPr id="41" name="Freeform: Shape 40">
              <a:extLst>
                <a:ext uri="{FF2B5EF4-FFF2-40B4-BE49-F238E27FC236}">
                  <a16:creationId xmlns:a16="http://schemas.microsoft.com/office/drawing/2014/main" id="{963814A1-9202-49D2-B985-1785CC4860DE}"/>
                </a:ext>
              </a:extLst>
            </p:cNvPr>
            <p:cNvSpPr/>
            <p:nvPr/>
          </p:nvSpPr>
          <p:spPr>
            <a:xfrm>
              <a:off x="7262884" y="665690"/>
              <a:ext cx="4941827" cy="2591601"/>
            </a:xfrm>
            <a:custGeom>
              <a:avLst/>
              <a:gdLst>
                <a:gd name="connsiteX0" fmla="*/ 4930387 w 4941827"/>
                <a:gd name="connsiteY0" fmla="*/ 1138265 h 2591601"/>
                <a:gd name="connsiteX1" fmla="*/ 383651 w 4941827"/>
                <a:gd name="connsiteY1" fmla="*/ 12697 h 2591601"/>
                <a:gd name="connsiteX2" fmla="*/ 12697 w 4941827"/>
                <a:gd name="connsiteY2" fmla="*/ 1366935 h 2591601"/>
                <a:gd name="connsiteX3" fmla="*/ 4930387 w 4941827"/>
                <a:gd name="connsiteY3" fmla="*/ 2583971 h 2591601"/>
              </a:gdLst>
              <a:ahLst/>
              <a:cxnLst>
                <a:cxn ang="0">
                  <a:pos x="connsiteX0" y="connsiteY0"/>
                </a:cxn>
                <a:cxn ang="0">
                  <a:pos x="connsiteX1" y="connsiteY1"/>
                </a:cxn>
                <a:cxn ang="0">
                  <a:pos x="connsiteX2" y="connsiteY2"/>
                </a:cxn>
                <a:cxn ang="0">
                  <a:pos x="connsiteX3" y="connsiteY3"/>
                </a:cxn>
              </a:cxnLst>
              <a:rect l="l" t="t" r="r" b="b"/>
              <a:pathLst>
                <a:path w="4941827" h="2591601">
                  <a:moveTo>
                    <a:pt x="4930387" y="1138265"/>
                  </a:moveTo>
                  <a:lnTo>
                    <a:pt x="383651" y="12697"/>
                  </a:lnTo>
                  <a:lnTo>
                    <a:pt x="12697" y="1366935"/>
                  </a:lnTo>
                  <a:lnTo>
                    <a:pt x="4930387" y="2583971"/>
                  </a:lnTo>
                  <a:close/>
                </a:path>
              </a:pathLst>
            </a:custGeom>
            <a:gradFill>
              <a:gsLst>
                <a:gs pos="0">
                  <a:schemeClr val="accent1"/>
                </a:gs>
                <a:gs pos="100000">
                  <a:schemeClr val="accent2"/>
                </a:gs>
              </a:gsLst>
              <a:lin ang="10440000" scaled="0"/>
            </a:gradFill>
            <a:ln w="12693" cap="flat">
              <a:noFill/>
              <a:prstDash val="solid"/>
              <a:miter/>
            </a:ln>
          </p:spPr>
          <p:txBody>
            <a:bodyPr rtlCol="0" anchor="ctr"/>
            <a:lstStyle/>
            <a:p>
              <a:endParaRPr lang="en-US" noProof="0" dirty="0"/>
            </a:p>
          </p:txBody>
        </p:sp>
      </p:grpSp>
      <p:sp>
        <p:nvSpPr>
          <p:cNvPr id="14" name="Freeform: Shape 13">
            <a:extLst>
              <a:ext uri="{FF2B5EF4-FFF2-40B4-BE49-F238E27FC236}">
                <a16:creationId xmlns:a16="http://schemas.microsoft.com/office/drawing/2014/main" id="{D2973908-D73D-4ECB-A29B-831C44983FB3}"/>
              </a:ext>
            </a:extLst>
          </p:cNvPr>
          <p:cNvSpPr/>
          <p:nvPr/>
        </p:nvSpPr>
        <p:spPr>
          <a:xfrm>
            <a:off x="5886429" y="5240536"/>
            <a:ext cx="1486046" cy="1625760"/>
          </a:xfrm>
          <a:custGeom>
            <a:avLst/>
            <a:gdLst>
              <a:gd name="connsiteX0" fmla="*/ 1482236 w 1486046"/>
              <a:gd name="connsiteY0" fmla="*/ 12701 h 1625760"/>
              <a:gd name="connsiteX1" fmla="*/ 901789 w 1486046"/>
              <a:gd name="connsiteY1" fmla="*/ 491538 h 1625760"/>
              <a:gd name="connsiteX2" fmla="*/ 12701 w 1486046"/>
              <a:gd name="connsiteY2" fmla="*/ 1618139 h 1625760"/>
              <a:gd name="connsiteX3" fmla="*/ 431843 w 1486046"/>
              <a:gd name="connsiteY3" fmla="*/ 1618139 h 1625760"/>
              <a:gd name="connsiteX4" fmla="*/ 1188837 w 1486046"/>
              <a:gd name="connsiteY4" fmla="*/ 670626 h 1625760"/>
              <a:gd name="connsiteX5" fmla="*/ 1482236 w 1486046"/>
              <a:gd name="connsiteY5" fmla="*/ 12701 h 162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6046" h="1625760">
                <a:moveTo>
                  <a:pt x="1482236" y="12701"/>
                </a:moveTo>
                <a:lnTo>
                  <a:pt x="901789" y="491538"/>
                </a:lnTo>
                <a:lnTo>
                  <a:pt x="12701" y="1618139"/>
                </a:lnTo>
                <a:lnTo>
                  <a:pt x="431843" y="1618139"/>
                </a:lnTo>
                <a:lnTo>
                  <a:pt x="1188837" y="670626"/>
                </a:lnTo>
                <a:lnTo>
                  <a:pt x="1482236" y="12701"/>
                </a:lnTo>
                <a:close/>
              </a:path>
            </a:pathLst>
          </a:custGeom>
          <a:gradFill>
            <a:gsLst>
              <a:gs pos="0">
                <a:schemeClr val="accent3">
                  <a:alpha val="5000"/>
                </a:schemeClr>
              </a:gs>
              <a:gs pos="100000">
                <a:schemeClr val="accent6">
                  <a:alpha val="20000"/>
                </a:schemeClr>
              </a:gs>
            </a:gsLst>
            <a:lin ang="7440000" scaled="0"/>
          </a:gradFill>
          <a:ln w="12700" cap="flat">
            <a:noFill/>
            <a:prstDash val="solid"/>
            <a:miter/>
          </a:ln>
        </p:spPr>
        <p:txBody>
          <a:bodyPr rtlCol="0" anchor="ctr"/>
          <a:lstStyle/>
          <a:p>
            <a:endParaRPr lang="en-US" noProof="0" dirty="0"/>
          </a:p>
        </p:txBody>
      </p:sp>
      <p:sp>
        <p:nvSpPr>
          <p:cNvPr id="10" name="Freeform: Shape 9">
            <a:extLst>
              <a:ext uri="{FF2B5EF4-FFF2-40B4-BE49-F238E27FC236}">
                <a16:creationId xmlns:a16="http://schemas.microsoft.com/office/drawing/2014/main" id="{334FC528-8248-470A-AD71-53711E01005E}"/>
              </a:ext>
            </a:extLst>
          </p:cNvPr>
          <p:cNvSpPr/>
          <p:nvPr/>
        </p:nvSpPr>
        <p:spPr>
          <a:xfrm>
            <a:off x="-13301" y="298479"/>
            <a:ext cx="2679964" cy="762075"/>
          </a:xfrm>
          <a:custGeom>
            <a:avLst/>
            <a:gdLst>
              <a:gd name="connsiteX0" fmla="*/ 12701 w 2679963"/>
              <a:gd name="connsiteY0" fmla="*/ 425492 h 762075"/>
              <a:gd name="connsiteX1" fmla="*/ 12701 w 2679963"/>
              <a:gd name="connsiteY1" fmla="*/ 755724 h 762075"/>
              <a:gd name="connsiteX2" fmla="*/ 2023309 w 2679963"/>
              <a:gd name="connsiteY2" fmla="*/ 334043 h 762075"/>
              <a:gd name="connsiteX3" fmla="*/ 2667263 w 2679963"/>
              <a:gd name="connsiteY3" fmla="*/ 12701 h 762075"/>
              <a:gd name="connsiteX4" fmla="*/ 2667263 w 2679963"/>
              <a:gd name="connsiteY4" fmla="*/ 12701 h 762075"/>
              <a:gd name="connsiteX5" fmla="*/ 1915349 w 2679963"/>
              <a:gd name="connsiteY5" fmla="*/ 12701 h 762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79963" h="762075">
                <a:moveTo>
                  <a:pt x="12701" y="425492"/>
                </a:moveTo>
                <a:lnTo>
                  <a:pt x="12701" y="755724"/>
                </a:lnTo>
                <a:lnTo>
                  <a:pt x="2023309" y="334043"/>
                </a:lnTo>
                <a:lnTo>
                  <a:pt x="2667263" y="12701"/>
                </a:lnTo>
                <a:lnTo>
                  <a:pt x="2667263" y="12701"/>
                </a:lnTo>
                <a:lnTo>
                  <a:pt x="1915349" y="12701"/>
                </a:lnTo>
                <a:close/>
              </a:path>
            </a:pathLst>
          </a:custGeom>
          <a:gradFill>
            <a:gsLst>
              <a:gs pos="0">
                <a:schemeClr val="tx2">
                  <a:alpha val="5000"/>
                </a:schemeClr>
              </a:gs>
              <a:gs pos="100000">
                <a:schemeClr val="tx1">
                  <a:alpha val="20000"/>
                </a:schemeClr>
              </a:gs>
            </a:gsLst>
            <a:lin ang="9840000" scaled="0"/>
          </a:gradFill>
          <a:ln w="12700" cap="flat">
            <a:noFill/>
            <a:prstDash val="solid"/>
            <a:miter/>
          </a:ln>
        </p:spPr>
        <p:txBody>
          <a:bodyPr rtlCol="0" anchor="ctr"/>
          <a:lstStyle/>
          <a:p>
            <a:endParaRPr lang="en-US" noProof="0" dirty="0"/>
          </a:p>
        </p:txBody>
      </p:sp>
      <p:sp>
        <p:nvSpPr>
          <p:cNvPr id="12" name="Freeform: Shape 11">
            <a:extLst>
              <a:ext uri="{FF2B5EF4-FFF2-40B4-BE49-F238E27FC236}">
                <a16:creationId xmlns:a16="http://schemas.microsoft.com/office/drawing/2014/main" id="{AC925586-1EA9-4B0D-9E80-91777899FF7C}"/>
              </a:ext>
            </a:extLst>
          </p:cNvPr>
          <p:cNvSpPr/>
          <p:nvPr/>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endParaRPr lang="en-US" noProof="0" dirty="0"/>
          </a:p>
        </p:txBody>
      </p:sp>
      <p:sp>
        <p:nvSpPr>
          <p:cNvPr id="16" name="Freeform: Shape 15">
            <a:extLst>
              <a:ext uri="{FF2B5EF4-FFF2-40B4-BE49-F238E27FC236}">
                <a16:creationId xmlns:a16="http://schemas.microsoft.com/office/drawing/2014/main" id="{082ADE93-C591-447F-A2DD-56E8D22B23F6}"/>
              </a:ext>
            </a:extLst>
          </p:cNvPr>
          <p:cNvSpPr/>
          <p:nvPr/>
        </p:nvSpPr>
        <p:spPr>
          <a:xfrm>
            <a:off x="7752243" y="4099514"/>
            <a:ext cx="4445438" cy="1105009"/>
          </a:xfrm>
          <a:custGeom>
            <a:avLst/>
            <a:gdLst>
              <a:gd name="connsiteX0" fmla="*/ 4441627 w 4445437"/>
              <a:gd name="connsiteY0" fmla="*/ 297539 h 1105008"/>
              <a:gd name="connsiteX1" fmla="*/ 204490 w 4445437"/>
              <a:gd name="connsiteY1" fmla="*/ 13031 h 1105008"/>
              <a:gd name="connsiteX2" fmla="*/ 12701 w 4445437"/>
              <a:gd name="connsiteY2" fmla="*/ 786537 h 1105008"/>
              <a:gd name="connsiteX3" fmla="*/ 4441627 w 4445437"/>
              <a:gd name="connsiteY3" fmla="*/ 1092638 h 1105008"/>
              <a:gd name="connsiteX4" fmla="*/ 4441627 w 4445437"/>
              <a:gd name="connsiteY4" fmla="*/ 297539 h 11050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5437" h="1105008">
                <a:moveTo>
                  <a:pt x="4441627" y="297539"/>
                </a:moveTo>
                <a:cubicBezTo>
                  <a:pt x="2135080" y="-8561"/>
                  <a:pt x="204490" y="13031"/>
                  <a:pt x="204490" y="13031"/>
                </a:cubicBezTo>
                <a:lnTo>
                  <a:pt x="12701" y="786537"/>
                </a:lnTo>
                <a:cubicBezTo>
                  <a:pt x="12701" y="786537"/>
                  <a:pt x="2273524" y="725572"/>
                  <a:pt x="4441627" y="1092638"/>
                </a:cubicBezTo>
                <a:lnTo>
                  <a:pt x="4441627" y="297539"/>
                </a:lnTo>
                <a:close/>
              </a:path>
            </a:pathLst>
          </a:custGeom>
          <a:gradFill>
            <a:gsLst>
              <a:gs pos="0">
                <a:schemeClr val="tx2">
                  <a:alpha val="5000"/>
                </a:schemeClr>
              </a:gs>
              <a:gs pos="100000">
                <a:schemeClr val="tx1">
                  <a:alpha val="20000"/>
                </a:schemeClr>
              </a:gs>
            </a:gsLst>
            <a:lin ang="900000" scaled="0"/>
          </a:gradFill>
          <a:ln w="12700" cap="flat">
            <a:noFill/>
            <a:prstDash val="solid"/>
            <a:miter/>
          </a:ln>
        </p:spPr>
        <p:txBody>
          <a:bodyPr rtlCol="0" anchor="ctr"/>
          <a:lstStyle/>
          <a:p>
            <a:endParaRPr lang="en-US" noProof="0" dirty="0"/>
          </a:p>
        </p:txBody>
      </p:sp>
      <p:sp>
        <p:nvSpPr>
          <p:cNvPr id="9" name="Freeform: Shape 8">
            <a:extLst>
              <a:ext uri="{FF2B5EF4-FFF2-40B4-BE49-F238E27FC236}">
                <a16:creationId xmlns:a16="http://schemas.microsoft.com/office/drawing/2014/main" id="{4F539762-F7DA-4468-979C-780676B34A92}"/>
              </a:ext>
            </a:extLst>
          </p:cNvPr>
          <p:cNvSpPr/>
          <p:nvPr/>
        </p:nvSpPr>
        <p:spPr>
          <a:xfrm>
            <a:off x="-13301" y="237513"/>
            <a:ext cx="2895885" cy="1028801"/>
          </a:xfrm>
          <a:custGeom>
            <a:avLst/>
            <a:gdLst>
              <a:gd name="connsiteX0" fmla="*/ 12701 w 2895885"/>
              <a:gd name="connsiteY0" fmla="*/ 1026261 h 1028801"/>
              <a:gd name="connsiteX1" fmla="*/ 2890805 w 2895885"/>
              <a:gd name="connsiteY1" fmla="*/ 414061 h 1028801"/>
              <a:gd name="connsiteX2" fmla="*/ 2805706 w 2895885"/>
              <a:gd name="connsiteY2" fmla="*/ 12701 h 1028801"/>
              <a:gd name="connsiteX3" fmla="*/ 12701 w 2895885"/>
              <a:gd name="connsiteY3" fmla="*/ 605850 h 1028801"/>
            </a:gdLst>
            <a:ahLst/>
            <a:cxnLst>
              <a:cxn ang="0">
                <a:pos x="connsiteX0" y="connsiteY0"/>
              </a:cxn>
              <a:cxn ang="0">
                <a:pos x="connsiteX1" y="connsiteY1"/>
              </a:cxn>
              <a:cxn ang="0">
                <a:pos x="connsiteX2" y="connsiteY2"/>
              </a:cxn>
              <a:cxn ang="0">
                <a:pos x="connsiteX3" y="connsiteY3"/>
              </a:cxn>
            </a:cxnLst>
            <a:rect l="l" t="t" r="r" b="b"/>
            <a:pathLst>
              <a:path w="2895885" h="1028801">
                <a:moveTo>
                  <a:pt x="12701" y="1026261"/>
                </a:moveTo>
                <a:lnTo>
                  <a:pt x="2890805" y="414061"/>
                </a:lnTo>
                <a:lnTo>
                  <a:pt x="2805706" y="12701"/>
                </a:lnTo>
                <a:lnTo>
                  <a:pt x="12701" y="605850"/>
                </a:lnTo>
                <a:close/>
              </a:path>
            </a:pathLst>
          </a:custGeom>
          <a:blipFill>
            <a:blip r:embed="rId2"/>
            <a:srcRect/>
            <a:stretch>
              <a:fillRect l="-39712" t="16306" r="1769" b="-21354"/>
            </a:stretch>
          </a:blipFill>
          <a:ln w="12700" cap="flat">
            <a:noFill/>
            <a:prstDash val="solid"/>
            <a:miter/>
          </a:ln>
        </p:spPr>
        <p:txBody>
          <a:bodyPr rtlCol="0" anchor="ctr"/>
          <a:lstStyle/>
          <a:p>
            <a:endParaRPr lang="en-US" noProof="0" dirty="0"/>
          </a:p>
        </p:txBody>
      </p:sp>
      <p:sp>
        <p:nvSpPr>
          <p:cNvPr id="11" name="Freeform: Shape 10">
            <a:extLst>
              <a:ext uri="{FF2B5EF4-FFF2-40B4-BE49-F238E27FC236}">
                <a16:creationId xmlns:a16="http://schemas.microsoft.com/office/drawing/2014/main" id="{7BBC2EFA-0E51-48DC-AF99-0FEF25085843}"/>
              </a:ext>
            </a:extLst>
          </p:cNvPr>
          <p:cNvSpPr/>
          <p:nvPr/>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3"/>
            <a:srcRect/>
            <a:stretch>
              <a:fillRect l="10612" t="-169914" r="-117944" b="10062"/>
            </a:stretch>
          </a:blipFill>
          <a:ln w="12700"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7893AAC6-8427-4BAA-B44F-7B6300936A25}"/>
              </a:ext>
            </a:extLst>
          </p:cNvPr>
          <p:cNvSpPr/>
          <p:nvPr/>
        </p:nvSpPr>
        <p:spPr>
          <a:xfrm>
            <a:off x="6033764" y="5121144"/>
            <a:ext cx="1714669" cy="1740071"/>
          </a:xfrm>
          <a:custGeom>
            <a:avLst/>
            <a:gdLst>
              <a:gd name="connsiteX0" fmla="*/ 12701 w 1714668"/>
              <a:gd name="connsiteY0" fmla="*/ 1737531 h 1740071"/>
              <a:gd name="connsiteX1" fmla="*/ 538533 w 1714668"/>
              <a:gd name="connsiteY1" fmla="*/ 1737531 h 1740071"/>
              <a:gd name="connsiteX2" fmla="*/ 1707048 w 1714668"/>
              <a:gd name="connsiteY2" fmla="*/ 269266 h 1740071"/>
              <a:gd name="connsiteX3" fmla="*/ 1385707 w 1714668"/>
              <a:gd name="connsiteY3" fmla="*/ 12701 h 1740071"/>
            </a:gdLst>
            <a:ahLst/>
            <a:cxnLst>
              <a:cxn ang="0">
                <a:pos x="connsiteX0" y="connsiteY0"/>
              </a:cxn>
              <a:cxn ang="0">
                <a:pos x="connsiteX1" y="connsiteY1"/>
              </a:cxn>
              <a:cxn ang="0">
                <a:pos x="connsiteX2" y="connsiteY2"/>
              </a:cxn>
              <a:cxn ang="0">
                <a:pos x="connsiteX3" y="connsiteY3"/>
              </a:cxn>
            </a:cxnLst>
            <a:rect l="l" t="t" r="r" b="b"/>
            <a:pathLst>
              <a:path w="1714668" h="1740071">
                <a:moveTo>
                  <a:pt x="12701" y="1737531"/>
                </a:moveTo>
                <a:lnTo>
                  <a:pt x="538533" y="1737531"/>
                </a:lnTo>
                <a:lnTo>
                  <a:pt x="1707048" y="269266"/>
                </a:lnTo>
                <a:lnTo>
                  <a:pt x="1385707" y="12701"/>
                </a:lnTo>
                <a:close/>
              </a:path>
            </a:pathLst>
          </a:custGeom>
          <a:blipFill>
            <a:blip r:embed="rId4"/>
            <a:srcRect/>
            <a:stretch>
              <a:fillRect l="-67195" t="6186" r="8111" b="-100456"/>
            </a:stretch>
          </a:blipFill>
          <a:ln w="12700" cap="flat">
            <a:noFill/>
            <a:prstDash val="solid"/>
            <a:miter/>
          </a:ln>
        </p:spPr>
        <p:txBody>
          <a:bodyPr rtlCol="0" anchor="ctr"/>
          <a:lstStyle/>
          <a:p>
            <a:endParaRPr lang="en-US" noProof="0" dirty="0"/>
          </a:p>
        </p:txBody>
      </p:sp>
      <p:sp>
        <p:nvSpPr>
          <p:cNvPr id="15" name="Freeform: Shape 14">
            <a:extLst>
              <a:ext uri="{FF2B5EF4-FFF2-40B4-BE49-F238E27FC236}">
                <a16:creationId xmlns:a16="http://schemas.microsoft.com/office/drawing/2014/main" id="{92C0F1FD-7849-4263-82D0-842B579C6E4E}"/>
              </a:ext>
            </a:extLst>
          </p:cNvPr>
          <p:cNvSpPr/>
          <p:nvPr/>
        </p:nvSpPr>
        <p:spPr>
          <a:xfrm>
            <a:off x="8228540" y="3516857"/>
            <a:ext cx="3975491" cy="1663864"/>
          </a:xfrm>
          <a:custGeom>
            <a:avLst/>
            <a:gdLst>
              <a:gd name="connsiteX0" fmla="*/ 187978 w 3975491"/>
              <a:gd name="connsiteY0" fmla="*/ 12701 h 1663863"/>
              <a:gd name="connsiteX1" fmla="*/ 12701 w 3975491"/>
              <a:gd name="connsiteY1" fmla="*/ 859875 h 1663863"/>
              <a:gd name="connsiteX2" fmla="*/ 3965330 w 3975491"/>
              <a:gd name="connsiteY2" fmla="*/ 1657513 h 1663863"/>
              <a:gd name="connsiteX3" fmla="*/ 3965330 w 3975491"/>
              <a:gd name="connsiteY3" fmla="*/ 773506 h 1663863"/>
            </a:gdLst>
            <a:ahLst/>
            <a:cxnLst>
              <a:cxn ang="0">
                <a:pos x="connsiteX0" y="connsiteY0"/>
              </a:cxn>
              <a:cxn ang="0">
                <a:pos x="connsiteX1" y="connsiteY1"/>
              </a:cxn>
              <a:cxn ang="0">
                <a:pos x="connsiteX2" y="connsiteY2"/>
              </a:cxn>
              <a:cxn ang="0">
                <a:pos x="connsiteX3" y="connsiteY3"/>
              </a:cxn>
            </a:cxnLst>
            <a:rect l="l" t="t" r="r" b="b"/>
            <a:pathLst>
              <a:path w="3975491" h="1663863">
                <a:moveTo>
                  <a:pt x="187978" y="12701"/>
                </a:moveTo>
                <a:lnTo>
                  <a:pt x="12701" y="859875"/>
                </a:lnTo>
                <a:lnTo>
                  <a:pt x="3965330" y="1657513"/>
                </a:lnTo>
                <a:lnTo>
                  <a:pt x="3965330" y="773506"/>
                </a:lnTo>
                <a:close/>
              </a:path>
            </a:pathLst>
          </a:custGeom>
          <a:gradFill flip="none" rotWithShape="1">
            <a:gsLst>
              <a:gs pos="0">
                <a:schemeClr val="tx2"/>
              </a:gs>
              <a:gs pos="100000">
                <a:schemeClr val="tx1"/>
              </a:gs>
            </a:gsLst>
            <a:lin ang="0" scaled="1"/>
            <a:tileRect/>
          </a:gradFill>
          <a:ln w="12700" cap="flat">
            <a:noFill/>
            <a:prstDash val="solid"/>
            <a:miter/>
          </a:ln>
        </p:spPr>
        <p:txBody>
          <a:bodyPr rtlCol="0" anchor="ctr"/>
          <a:lstStyle/>
          <a:p>
            <a:endParaRPr lang="en-US" noProof="0" dirty="0"/>
          </a:p>
        </p:txBody>
      </p:sp>
      <p:sp>
        <p:nvSpPr>
          <p:cNvPr id="21" name="Title 1">
            <a:extLst>
              <a:ext uri="{FF2B5EF4-FFF2-40B4-BE49-F238E27FC236}">
                <a16:creationId xmlns:a16="http://schemas.microsoft.com/office/drawing/2014/main" id="{380A7FB8-9381-48A6-9B35-958A6319C88F}"/>
              </a:ext>
            </a:extLst>
          </p:cNvPr>
          <p:cNvSpPr>
            <a:spLocks noGrp="1"/>
          </p:cNvSpPr>
          <p:nvPr>
            <p:ph type="title" hasCustomPrompt="1"/>
          </p:nvPr>
        </p:nvSpPr>
        <p:spPr>
          <a:xfrm rot="840000">
            <a:off x="7388594" y="2045086"/>
            <a:ext cx="4821219" cy="1325563"/>
          </a:xfrm>
        </p:spPr>
        <p:txBody>
          <a:bodyPr>
            <a:normAutofit/>
          </a:bodyPr>
          <a:lstStyle>
            <a:lvl1pPr algn="ctr">
              <a:defRPr sz="5500">
                <a:solidFill>
                  <a:schemeClr val="bg1"/>
                </a:solidFill>
              </a:defRPr>
            </a:lvl1pPr>
          </a:lstStyle>
          <a:p>
            <a:r>
              <a:rPr lang="en-US" noProof="0"/>
              <a:t>Thank You!</a:t>
            </a:r>
          </a:p>
        </p:txBody>
      </p:sp>
      <p:grpSp>
        <p:nvGrpSpPr>
          <p:cNvPr id="23" name="Graphic 21">
            <a:extLst>
              <a:ext uri="{FF2B5EF4-FFF2-40B4-BE49-F238E27FC236}">
                <a16:creationId xmlns:a16="http://schemas.microsoft.com/office/drawing/2014/main" id="{D5BA1DFF-80CB-48BB-B37F-4E2BCFC360C5}"/>
              </a:ext>
            </a:extLst>
          </p:cNvPr>
          <p:cNvGrpSpPr/>
          <p:nvPr/>
        </p:nvGrpSpPr>
        <p:grpSpPr>
          <a:xfrm>
            <a:off x="-12667" y="718133"/>
            <a:ext cx="6444343" cy="6146228"/>
            <a:chOff x="-12667" y="718133"/>
            <a:chExt cx="6444343" cy="6146228"/>
          </a:xfrm>
        </p:grpSpPr>
        <p:sp>
          <p:nvSpPr>
            <p:cNvPr id="24" name="Freeform: Shape 23">
              <a:extLst>
                <a:ext uri="{FF2B5EF4-FFF2-40B4-BE49-F238E27FC236}">
                  <a16:creationId xmlns:a16="http://schemas.microsoft.com/office/drawing/2014/main" id="{F56FD6C1-6CCE-49C3-AC4A-61DC82552BCB}"/>
                </a:ext>
              </a:extLst>
            </p:cNvPr>
            <p:cNvSpPr/>
            <p:nvPr/>
          </p:nvSpPr>
          <p:spPr>
            <a:xfrm>
              <a:off x="-12667" y="4352590"/>
              <a:ext cx="6431657" cy="2511771"/>
            </a:xfrm>
            <a:custGeom>
              <a:avLst/>
              <a:gdLst>
                <a:gd name="connsiteX0" fmla="*/ 6224862 w 6431657"/>
                <a:gd name="connsiteY0" fmla="*/ 12667 h 2511771"/>
                <a:gd name="connsiteX1" fmla="*/ 12667 w 6431657"/>
                <a:gd name="connsiteY1" fmla="*/ 1593307 h 2511771"/>
                <a:gd name="connsiteX2" fmla="*/ 12667 w 6431657"/>
                <a:gd name="connsiteY2" fmla="*/ 2500336 h 2511771"/>
                <a:gd name="connsiteX3" fmla="*/ 1746804 w 6431657"/>
                <a:gd name="connsiteY3" fmla="*/ 2500336 h 2511771"/>
                <a:gd name="connsiteX4" fmla="*/ 6431638 w 6431657"/>
                <a:gd name="connsiteY4" fmla="*/ 1191170 h 2511771"/>
                <a:gd name="connsiteX5" fmla="*/ 6224862 w 6431657"/>
                <a:gd name="connsiteY5" fmla="*/ 12667 h 251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31657" h="2511771">
                  <a:moveTo>
                    <a:pt x="6224862" y="12667"/>
                  </a:moveTo>
                  <a:cubicBezTo>
                    <a:pt x="3088953" y="398313"/>
                    <a:pt x="777616" y="1274896"/>
                    <a:pt x="12667" y="1593307"/>
                  </a:cubicBezTo>
                  <a:lnTo>
                    <a:pt x="12667" y="2500336"/>
                  </a:lnTo>
                  <a:lnTo>
                    <a:pt x="1746804" y="2500336"/>
                  </a:lnTo>
                  <a:cubicBezTo>
                    <a:pt x="2964633" y="2034770"/>
                    <a:pt x="4634073" y="1490553"/>
                    <a:pt x="6431638" y="1191170"/>
                  </a:cubicBezTo>
                  <a:cubicBezTo>
                    <a:pt x="6351719" y="725604"/>
                    <a:pt x="6316198" y="469353"/>
                    <a:pt x="6224862" y="12667"/>
                  </a:cubicBezTo>
                  <a:close/>
                </a:path>
              </a:pathLst>
            </a:custGeom>
            <a:gradFill>
              <a:gsLst>
                <a:gs pos="0">
                  <a:schemeClr val="accent5">
                    <a:alpha val="5000"/>
                  </a:schemeClr>
                </a:gs>
                <a:gs pos="100000">
                  <a:schemeClr val="bg2">
                    <a:alpha val="20000"/>
                  </a:schemeClr>
                </a:gs>
              </a:gsLst>
              <a:lin ang="540000" scaled="0"/>
            </a:gradFill>
            <a:ln w="12681" cap="flat">
              <a:noFill/>
              <a:prstDash val="solid"/>
              <a:miter/>
            </a:ln>
          </p:spPr>
          <p:txBody>
            <a:bodyPr rtlCol="0" anchor="ctr"/>
            <a:lstStyle/>
            <a:p>
              <a:endParaRPr lang="en-US" noProof="0" dirty="0"/>
            </a:p>
          </p:txBody>
        </p:sp>
        <p:sp>
          <p:nvSpPr>
            <p:cNvPr id="25" name="Freeform: Shape 24">
              <a:extLst>
                <a:ext uri="{FF2B5EF4-FFF2-40B4-BE49-F238E27FC236}">
                  <a16:creationId xmlns:a16="http://schemas.microsoft.com/office/drawing/2014/main" id="{84BDD5BB-895B-42CC-BF18-F102D9F03740}"/>
                </a:ext>
              </a:extLst>
            </p:cNvPr>
            <p:cNvSpPr/>
            <p:nvPr/>
          </p:nvSpPr>
          <p:spPr>
            <a:xfrm>
              <a:off x="-12667" y="718133"/>
              <a:ext cx="6444343" cy="5936914"/>
            </a:xfrm>
            <a:custGeom>
              <a:avLst/>
              <a:gdLst>
                <a:gd name="connsiteX0" fmla="*/ 12667 w 6444342"/>
                <a:gd name="connsiteY0" fmla="*/ 5930553 h 5936914"/>
                <a:gd name="connsiteX1" fmla="*/ 6443056 w 6444342"/>
                <a:gd name="connsiteY1" fmla="*/ 4796450 h 5936914"/>
                <a:gd name="connsiteX2" fmla="*/ 6443056 w 6444342"/>
                <a:gd name="connsiteY2" fmla="*/ 4785033 h 5936914"/>
                <a:gd name="connsiteX3" fmla="*/ 5605798 w 6444342"/>
                <a:gd name="connsiteY3" fmla="*/ 12667 h 5936914"/>
                <a:gd name="connsiteX4" fmla="*/ 12667 w 6444342"/>
                <a:gd name="connsiteY4" fmla="*/ 994541 h 59369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44342" h="5936914">
                  <a:moveTo>
                    <a:pt x="12667" y="5930553"/>
                  </a:moveTo>
                  <a:lnTo>
                    <a:pt x="6443056" y="4796450"/>
                  </a:lnTo>
                  <a:lnTo>
                    <a:pt x="6443056" y="4785033"/>
                  </a:lnTo>
                  <a:lnTo>
                    <a:pt x="5605798" y="12667"/>
                  </a:lnTo>
                  <a:lnTo>
                    <a:pt x="12667" y="994541"/>
                  </a:lnTo>
                  <a:close/>
                </a:path>
              </a:pathLst>
            </a:custGeom>
            <a:gradFill flip="none" rotWithShape="1">
              <a:gsLst>
                <a:gs pos="0">
                  <a:schemeClr val="accent5"/>
                </a:gs>
                <a:gs pos="100000">
                  <a:schemeClr val="bg2"/>
                </a:gs>
              </a:gsLst>
              <a:lin ang="10800000" scaled="1"/>
              <a:tileRect/>
            </a:gradFill>
            <a:ln w="12681" cap="flat">
              <a:noFill/>
              <a:prstDash val="solid"/>
              <a:miter/>
            </a:ln>
          </p:spPr>
          <p:txBody>
            <a:bodyPr rtlCol="0" anchor="ctr"/>
            <a:lstStyle/>
            <a:p>
              <a:endParaRPr lang="en-US" noProof="0" dirty="0"/>
            </a:p>
          </p:txBody>
        </p:sp>
        <p:sp>
          <p:nvSpPr>
            <p:cNvPr id="27" name="Freeform: Shape 26">
              <a:extLst>
                <a:ext uri="{FF2B5EF4-FFF2-40B4-BE49-F238E27FC236}">
                  <a16:creationId xmlns:a16="http://schemas.microsoft.com/office/drawing/2014/main" id="{B9D3DF9C-F94C-4251-879E-05A0C17C1AC4}"/>
                </a:ext>
              </a:extLst>
            </p:cNvPr>
            <p:cNvSpPr/>
            <p:nvPr/>
          </p:nvSpPr>
          <p:spPr>
            <a:xfrm>
              <a:off x="-12667" y="1036544"/>
              <a:ext cx="6114514" cy="5366057"/>
            </a:xfrm>
            <a:custGeom>
              <a:avLst/>
              <a:gdLst>
                <a:gd name="connsiteX0" fmla="*/ 5366039 w 6114514"/>
                <a:gd name="connsiteY0" fmla="*/ 12667 h 5366057"/>
                <a:gd name="connsiteX1" fmla="*/ 12667 w 6114514"/>
                <a:gd name="connsiteY1" fmla="*/ 976781 h 5366057"/>
                <a:gd name="connsiteX2" fmla="*/ 12667 w 6114514"/>
                <a:gd name="connsiteY2" fmla="*/ 1014838 h 5366057"/>
                <a:gd name="connsiteX3" fmla="*/ 5335593 w 6114514"/>
                <a:gd name="connsiteY3" fmla="*/ 57067 h 5366057"/>
                <a:gd name="connsiteX4" fmla="*/ 6062484 w 6114514"/>
                <a:gd name="connsiteY4" fmla="*/ 4231936 h 5366057"/>
                <a:gd name="connsiteX5" fmla="*/ 12667 w 6114514"/>
                <a:gd name="connsiteY5" fmla="*/ 5320370 h 5366057"/>
                <a:gd name="connsiteX6" fmla="*/ 12667 w 6114514"/>
                <a:gd name="connsiteY6" fmla="*/ 5358427 h 5366057"/>
                <a:gd name="connsiteX7" fmla="*/ 6087856 w 6114514"/>
                <a:gd name="connsiteY7" fmla="*/ 4266187 h 5366057"/>
                <a:gd name="connsiteX8" fmla="*/ 6106884 w 6114514"/>
                <a:gd name="connsiteY8" fmla="*/ 4262382 h 5366057"/>
                <a:gd name="connsiteX9" fmla="*/ 5369844 w 6114514"/>
                <a:gd name="connsiteY9" fmla="*/ 31696 h 5366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14514" h="5366057">
                  <a:moveTo>
                    <a:pt x="5366039" y="12667"/>
                  </a:moveTo>
                  <a:lnTo>
                    <a:pt x="12667" y="976781"/>
                  </a:lnTo>
                  <a:lnTo>
                    <a:pt x="12667" y="1014838"/>
                  </a:lnTo>
                  <a:lnTo>
                    <a:pt x="5335593" y="57067"/>
                  </a:lnTo>
                  <a:lnTo>
                    <a:pt x="6062484" y="4231936"/>
                  </a:lnTo>
                  <a:lnTo>
                    <a:pt x="12667" y="5320370"/>
                  </a:lnTo>
                  <a:lnTo>
                    <a:pt x="12667" y="5358427"/>
                  </a:lnTo>
                  <a:lnTo>
                    <a:pt x="6087856" y="4266187"/>
                  </a:lnTo>
                  <a:lnTo>
                    <a:pt x="6106884" y="4262382"/>
                  </a:lnTo>
                  <a:lnTo>
                    <a:pt x="5369844" y="31696"/>
                  </a:lnTo>
                  <a:close/>
                </a:path>
              </a:pathLst>
            </a:custGeom>
            <a:solidFill>
              <a:schemeClr val="bg1"/>
            </a:solidFill>
            <a:ln w="12681" cap="flat">
              <a:noFill/>
              <a:prstDash val="solid"/>
              <a:miter/>
            </a:ln>
          </p:spPr>
          <p:txBody>
            <a:bodyPr rtlCol="0" anchor="ctr"/>
            <a:lstStyle/>
            <a:p>
              <a:endParaRPr lang="en-US" noProof="0" dirty="0"/>
            </a:p>
          </p:txBody>
        </p:sp>
      </p:grpSp>
      <p:sp>
        <p:nvSpPr>
          <p:cNvPr id="30" name="Picture Placeholder 28">
            <a:extLst>
              <a:ext uri="{FF2B5EF4-FFF2-40B4-BE49-F238E27FC236}">
                <a16:creationId xmlns:a16="http://schemas.microsoft.com/office/drawing/2014/main" id="{F9A3D860-4FE0-494E-B1EC-0DC1F2574D44}"/>
              </a:ext>
            </a:extLst>
          </p:cNvPr>
          <p:cNvSpPr>
            <a:spLocks noGrp="1"/>
          </p:cNvSpPr>
          <p:nvPr>
            <p:ph type="pic" sz="quarter" idx="13"/>
          </p:nvPr>
        </p:nvSpPr>
        <p:spPr>
          <a:xfrm>
            <a:off x="-1600" y="1096296"/>
            <a:ext cx="6052552" cy="5259842"/>
          </a:xfrm>
          <a:custGeom>
            <a:avLst/>
            <a:gdLst>
              <a:gd name="connsiteX0" fmla="*/ 0 w 914400"/>
              <a:gd name="connsiteY0" fmla="*/ 914400 h 914400"/>
              <a:gd name="connsiteX1" fmla="*/ 228600 w 914400"/>
              <a:gd name="connsiteY1" fmla="*/ 0 h 914400"/>
              <a:gd name="connsiteX2" fmla="*/ 685800 w 914400"/>
              <a:gd name="connsiteY2" fmla="*/ 0 h 914400"/>
              <a:gd name="connsiteX3" fmla="*/ 914400 w 914400"/>
              <a:gd name="connsiteY3" fmla="*/ 914400 h 914400"/>
              <a:gd name="connsiteX4" fmla="*/ 0 w 914400"/>
              <a:gd name="connsiteY4" fmla="*/ 914400 h 914400"/>
              <a:gd name="connsiteX0" fmla="*/ 0 w 914400"/>
              <a:gd name="connsiteY0" fmla="*/ 939114 h 939114"/>
              <a:gd name="connsiteX1" fmla="*/ 228600 w 914400"/>
              <a:gd name="connsiteY1" fmla="*/ 24714 h 939114"/>
              <a:gd name="connsiteX2" fmla="*/ 681681 w 914400"/>
              <a:gd name="connsiteY2" fmla="*/ 0 h 939114"/>
              <a:gd name="connsiteX3" fmla="*/ 914400 w 914400"/>
              <a:gd name="connsiteY3" fmla="*/ 939114 h 939114"/>
              <a:gd name="connsiteX4" fmla="*/ 0 w 914400"/>
              <a:gd name="connsiteY4" fmla="*/ 939114 h 939114"/>
              <a:gd name="connsiteX0" fmla="*/ 891746 w 1806146"/>
              <a:gd name="connsiteY0" fmla="*/ 939114 h 939114"/>
              <a:gd name="connsiteX1" fmla="*/ 0 w 1806146"/>
              <a:gd name="connsiteY1" fmla="*/ 284206 h 939114"/>
              <a:gd name="connsiteX2" fmla="*/ 1573427 w 1806146"/>
              <a:gd name="connsiteY2" fmla="*/ 0 h 939114"/>
              <a:gd name="connsiteX3" fmla="*/ 1806146 w 1806146"/>
              <a:gd name="connsiteY3" fmla="*/ 939114 h 939114"/>
              <a:gd name="connsiteX4" fmla="*/ 891746 w 1806146"/>
              <a:gd name="connsiteY4" fmla="*/ 939114 h 939114"/>
              <a:gd name="connsiteX0" fmla="*/ 891746 w 1806146"/>
              <a:gd name="connsiteY0" fmla="*/ 943233 h 943233"/>
              <a:gd name="connsiteX1" fmla="*/ 0 w 1806146"/>
              <a:gd name="connsiteY1" fmla="*/ 288325 h 943233"/>
              <a:gd name="connsiteX2" fmla="*/ 1577546 w 1806146"/>
              <a:gd name="connsiteY2" fmla="*/ 0 h 943233"/>
              <a:gd name="connsiteX3" fmla="*/ 1806146 w 1806146"/>
              <a:gd name="connsiteY3" fmla="*/ 943233 h 943233"/>
              <a:gd name="connsiteX4" fmla="*/ 891746 w 1806146"/>
              <a:gd name="connsiteY4" fmla="*/ 943233 h 943233"/>
              <a:gd name="connsiteX0" fmla="*/ 891746 w 2286594"/>
              <a:gd name="connsiteY0" fmla="*/ 943233 h 4182379"/>
              <a:gd name="connsiteX1" fmla="*/ 0 w 2286594"/>
              <a:gd name="connsiteY1" fmla="*/ 288325 h 4182379"/>
              <a:gd name="connsiteX2" fmla="*/ 1577546 w 2286594"/>
              <a:gd name="connsiteY2" fmla="*/ 0 h 4182379"/>
              <a:gd name="connsiteX3" fmla="*/ 2286594 w 2286594"/>
              <a:gd name="connsiteY3" fmla="*/ 4182379 h 4182379"/>
              <a:gd name="connsiteX4" fmla="*/ 891746 w 2286594"/>
              <a:gd name="connsiteY4" fmla="*/ 943233 h 4182379"/>
              <a:gd name="connsiteX0" fmla="*/ 0 w 5997845"/>
              <a:gd name="connsiteY0" fmla="*/ 5220765 h 5220765"/>
              <a:gd name="connsiteX1" fmla="*/ 3711251 w 5997845"/>
              <a:gd name="connsiteY1" fmla="*/ 288325 h 5220765"/>
              <a:gd name="connsiteX2" fmla="*/ 5288797 w 5997845"/>
              <a:gd name="connsiteY2" fmla="*/ 0 h 5220765"/>
              <a:gd name="connsiteX3" fmla="*/ 5997845 w 5997845"/>
              <a:gd name="connsiteY3" fmla="*/ 4182379 h 5220765"/>
              <a:gd name="connsiteX4" fmla="*/ 0 w 5997845"/>
              <a:gd name="connsiteY4" fmla="*/ 5220765 h 5220765"/>
              <a:gd name="connsiteX0" fmla="*/ 0 w 5997845"/>
              <a:gd name="connsiteY0" fmla="*/ 5220765 h 5220765"/>
              <a:gd name="connsiteX1" fmla="*/ 7156 w 5997845"/>
              <a:gd name="connsiteY1" fmla="*/ 970251 h 5220765"/>
              <a:gd name="connsiteX2" fmla="*/ 5288797 w 5997845"/>
              <a:gd name="connsiteY2" fmla="*/ 0 h 5220765"/>
              <a:gd name="connsiteX3" fmla="*/ 5997845 w 5997845"/>
              <a:gd name="connsiteY3" fmla="*/ 4182379 h 5220765"/>
              <a:gd name="connsiteX4" fmla="*/ 0 w 5997845"/>
              <a:gd name="connsiteY4" fmla="*/ 5220765 h 5220765"/>
              <a:gd name="connsiteX0" fmla="*/ 20358 w 6018203"/>
              <a:gd name="connsiteY0" fmla="*/ 5220765 h 5220765"/>
              <a:gd name="connsiteX1" fmla="*/ 160 w 6018203"/>
              <a:gd name="connsiteY1" fmla="*/ 950713 h 5220765"/>
              <a:gd name="connsiteX2" fmla="*/ 5309155 w 6018203"/>
              <a:gd name="connsiteY2" fmla="*/ 0 h 5220765"/>
              <a:gd name="connsiteX3" fmla="*/ 6018203 w 6018203"/>
              <a:gd name="connsiteY3" fmla="*/ 4182379 h 5220765"/>
              <a:gd name="connsiteX4" fmla="*/ 20358 w 6018203"/>
              <a:gd name="connsiteY4" fmla="*/ 5220765 h 5220765"/>
              <a:gd name="connsiteX0" fmla="*/ 0 w 6025199"/>
              <a:gd name="connsiteY0" fmla="*/ 5252027 h 5252027"/>
              <a:gd name="connsiteX1" fmla="*/ 7156 w 6025199"/>
              <a:gd name="connsiteY1" fmla="*/ 950713 h 5252027"/>
              <a:gd name="connsiteX2" fmla="*/ 5316151 w 6025199"/>
              <a:gd name="connsiteY2" fmla="*/ 0 h 5252027"/>
              <a:gd name="connsiteX3" fmla="*/ 6025199 w 6025199"/>
              <a:gd name="connsiteY3" fmla="*/ 4182379 h 5252027"/>
              <a:gd name="connsiteX4" fmla="*/ 0 w 6025199"/>
              <a:gd name="connsiteY4" fmla="*/ 5252027 h 5252027"/>
              <a:gd name="connsiteX0" fmla="*/ 0 w 6048645"/>
              <a:gd name="connsiteY0" fmla="*/ 5252027 h 5252027"/>
              <a:gd name="connsiteX1" fmla="*/ 7156 w 6048645"/>
              <a:gd name="connsiteY1" fmla="*/ 950713 h 5252027"/>
              <a:gd name="connsiteX2" fmla="*/ 5316151 w 6048645"/>
              <a:gd name="connsiteY2" fmla="*/ 0 h 5252027"/>
              <a:gd name="connsiteX3" fmla="*/ 6048645 w 6048645"/>
              <a:gd name="connsiteY3" fmla="*/ 4162841 h 5252027"/>
              <a:gd name="connsiteX4" fmla="*/ 0 w 6048645"/>
              <a:gd name="connsiteY4" fmla="*/ 5252027 h 5252027"/>
              <a:gd name="connsiteX0" fmla="*/ 0 w 6052552"/>
              <a:gd name="connsiteY0" fmla="*/ 5252027 h 5252027"/>
              <a:gd name="connsiteX1" fmla="*/ 7156 w 6052552"/>
              <a:gd name="connsiteY1" fmla="*/ 950713 h 5252027"/>
              <a:gd name="connsiteX2" fmla="*/ 5316151 w 6052552"/>
              <a:gd name="connsiteY2" fmla="*/ 0 h 5252027"/>
              <a:gd name="connsiteX3" fmla="*/ 6052552 w 6052552"/>
              <a:gd name="connsiteY3" fmla="*/ 4158933 h 5252027"/>
              <a:gd name="connsiteX4" fmla="*/ 0 w 6052552"/>
              <a:gd name="connsiteY4" fmla="*/ 5252027 h 5252027"/>
              <a:gd name="connsiteX0" fmla="*/ 0 w 6052552"/>
              <a:gd name="connsiteY0" fmla="*/ 5259842 h 5259842"/>
              <a:gd name="connsiteX1" fmla="*/ 7156 w 6052552"/>
              <a:gd name="connsiteY1" fmla="*/ 958528 h 5259842"/>
              <a:gd name="connsiteX2" fmla="*/ 5320059 w 6052552"/>
              <a:gd name="connsiteY2" fmla="*/ 0 h 5259842"/>
              <a:gd name="connsiteX3" fmla="*/ 6052552 w 6052552"/>
              <a:gd name="connsiteY3" fmla="*/ 4166748 h 5259842"/>
              <a:gd name="connsiteX4" fmla="*/ 0 w 6052552"/>
              <a:gd name="connsiteY4" fmla="*/ 5259842 h 5259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2552" h="5259842">
                <a:moveTo>
                  <a:pt x="0" y="5259842"/>
                </a:moveTo>
                <a:cubicBezTo>
                  <a:pt x="2385" y="3843004"/>
                  <a:pt x="4771" y="2375366"/>
                  <a:pt x="7156" y="958528"/>
                </a:cubicBezTo>
                <a:lnTo>
                  <a:pt x="5320059" y="0"/>
                </a:lnTo>
                <a:lnTo>
                  <a:pt x="6052552" y="4166748"/>
                </a:lnTo>
                <a:lnTo>
                  <a:pt x="0" y="5259842"/>
                </a:lnTo>
                <a:close/>
              </a:path>
            </a:pathLst>
          </a:custGeom>
          <a:ln>
            <a:solidFill>
              <a:schemeClr val="bg1">
                <a:lumMod val="75000"/>
              </a:schemeClr>
            </a:solidFill>
          </a:ln>
        </p:spPr>
        <p:txBody>
          <a:bodyPr anchor="ctr" anchorCtr="0">
            <a:normAutofit/>
          </a:bodyPr>
          <a:lstStyle>
            <a:lvl1pPr marL="0" indent="0" algn="ctr">
              <a:buNone/>
              <a:defRPr sz="1400"/>
            </a:lvl1pPr>
          </a:lstStyle>
          <a:p>
            <a:r>
              <a:rPr lang="en-US" noProof="0"/>
              <a:t>Click icon to add picture</a:t>
            </a:r>
            <a:endParaRPr lang="en-US" noProof="0" dirty="0"/>
          </a:p>
        </p:txBody>
      </p:sp>
      <p:sp>
        <p:nvSpPr>
          <p:cNvPr id="35" name="Text Placeholder 34">
            <a:extLst>
              <a:ext uri="{FF2B5EF4-FFF2-40B4-BE49-F238E27FC236}">
                <a16:creationId xmlns:a16="http://schemas.microsoft.com/office/drawing/2014/main" id="{D53A16E5-EEB1-409A-9BF4-71F08DF7BF95}"/>
              </a:ext>
            </a:extLst>
          </p:cNvPr>
          <p:cNvSpPr>
            <a:spLocks noGrp="1"/>
          </p:cNvSpPr>
          <p:nvPr>
            <p:ph type="body" sz="quarter" idx="14"/>
          </p:nvPr>
        </p:nvSpPr>
        <p:spPr>
          <a:xfrm rot="720000">
            <a:off x="8526498" y="4052877"/>
            <a:ext cx="3689627" cy="642938"/>
          </a:xfrm>
        </p:spPr>
        <p:txBody>
          <a:bodyPr anchor="ctr" anchorCtr="0">
            <a:noAutofit/>
          </a:bodyPr>
          <a:lstStyle>
            <a:lvl1pPr marL="0" indent="0">
              <a:buNone/>
              <a:defRPr sz="2600" b="1">
                <a:solidFill>
                  <a:schemeClr val="bg1"/>
                </a:solidFill>
              </a:defRPr>
            </a:lvl1pPr>
            <a:lvl2pPr marL="457200" indent="0">
              <a:buNone/>
              <a:defRPr sz="2600">
                <a:solidFill>
                  <a:schemeClr val="bg1"/>
                </a:solidFill>
              </a:defRPr>
            </a:lvl2pPr>
            <a:lvl3pPr marL="914400" indent="0">
              <a:buNone/>
              <a:defRPr sz="2600">
                <a:solidFill>
                  <a:schemeClr val="bg1"/>
                </a:solidFill>
              </a:defRPr>
            </a:lvl3pPr>
            <a:lvl4pPr marL="1371600" indent="0">
              <a:buNone/>
              <a:defRPr sz="2600">
                <a:solidFill>
                  <a:schemeClr val="bg1"/>
                </a:solidFill>
              </a:defRPr>
            </a:lvl4pPr>
            <a:lvl5pPr marL="1828800" indent="0">
              <a:buNone/>
              <a:defRPr sz="2600">
                <a:solidFill>
                  <a:schemeClr val="bg1"/>
                </a:solidFill>
              </a:defRPr>
            </a:lvl5pPr>
          </a:lstStyle>
          <a:p>
            <a:pPr lvl="0"/>
            <a:r>
              <a:rPr lang="en-US" noProof="0"/>
              <a:t>Click to edit Master text styles</a:t>
            </a:r>
          </a:p>
        </p:txBody>
      </p:sp>
    </p:spTree>
    <p:extLst>
      <p:ext uri="{BB962C8B-B14F-4D97-AF65-F5344CB8AC3E}">
        <p14:creationId xmlns:p14="http://schemas.microsoft.com/office/powerpoint/2010/main" val="33391622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noProof="0"/>
              <a:t>MM.DD.20XX</a:t>
            </a:r>
            <a:endParaRPr lang="en-US" noProof="0" dirty="0"/>
          </a:p>
        </p:txBody>
      </p:sp>
      <p:sp>
        <p:nvSpPr>
          <p:cNvPr id="5" name="Footer Placeholder 4"/>
          <p:cNvSpPr>
            <a:spLocks noGrp="1"/>
          </p:cNvSpPr>
          <p:nvPr>
            <p:ph type="ftr" sz="quarter" idx="11"/>
          </p:nvPr>
        </p:nvSpPr>
        <p:spPr/>
        <p:txBody>
          <a:bodyPr/>
          <a:lstStyle/>
          <a:p>
            <a:r>
              <a:rPr lang="en-US" noProof="0"/>
              <a:t>ADD A FOOTER</a:t>
            </a:r>
            <a:endParaRPr lang="en-US" noProof="0" dirty="0"/>
          </a:p>
        </p:txBody>
      </p:sp>
      <p:sp>
        <p:nvSpPr>
          <p:cNvPr id="6" name="Slide Number Placeholder 5"/>
          <p:cNvSpPr>
            <a:spLocks noGrp="1"/>
          </p:cNvSpPr>
          <p:nvPr>
            <p:ph type="sldNum" sz="quarter" idx="12"/>
          </p:nvPr>
        </p:nvSpPr>
        <p:spPr/>
        <p:txBody>
          <a:bodyPr/>
          <a:lstStyle/>
          <a:p>
            <a:fld id="{98C0CDE5-970C-4CC4-BF43-0DA127E73E82}" type="slidenum">
              <a:rPr lang="en-US" noProof="0" smtClean="0"/>
              <a:t>‹#›</a:t>
            </a:fld>
            <a:endParaRPr lang="en-US" noProof="0" dirty="0"/>
          </a:p>
        </p:txBody>
      </p:sp>
      <p:grpSp>
        <p:nvGrpSpPr>
          <p:cNvPr id="7" name="Graphic 16">
            <a:extLst>
              <a:ext uri="{FF2B5EF4-FFF2-40B4-BE49-F238E27FC236}">
                <a16:creationId xmlns:a16="http://schemas.microsoft.com/office/drawing/2014/main" id="{455FB62E-CC4D-4603-81F7-29952462E030}"/>
              </a:ext>
            </a:extLst>
          </p:cNvPr>
          <p:cNvGrpSpPr/>
          <p:nvPr userDrawn="1"/>
        </p:nvGrpSpPr>
        <p:grpSpPr>
          <a:xfrm>
            <a:off x="10962579" y="5678327"/>
            <a:ext cx="1234800" cy="1051200"/>
            <a:chOff x="5626893" y="3026568"/>
            <a:chExt cx="937260" cy="800760"/>
          </a:xfrm>
        </p:grpSpPr>
        <p:sp>
          <p:nvSpPr>
            <p:cNvPr id="8" name="Freeform: Shape 7">
              <a:extLst>
                <a:ext uri="{FF2B5EF4-FFF2-40B4-BE49-F238E27FC236}">
                  <a16:creationId xmlns:a16="http://schemas.microsoft.com/office/drawing/2014/main" id="{84261A8A-37C8-4A79-BFA0-C55F1F8205D8}"/>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9" name="Freeform: Shape 8">
              <a:extLst>
                <a:ext uri="{FF2B5EF4-FFF2-40B4-BE49-F238E27FC236}">
                  <a16:creationId xmlns:a16="http://schemas.microsoft.com/office/drawing/2014/main" id="{DBBE91F6-79F2-47AD-AF53-42E1CB444E81}"/>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grpSp>
        <p:nvGrpSpPr>
          <p:cNvPr id="10" name="Graphic 17">
            <a:extLst>
              <a:ext uri="{FF2B5EF4-FFF2-40B4-BE49-F238E27FC236}">
                <a16:creationId xmlns:a16="http://schemas.microsoft.com/office/drawing/2014/main" id="{2F8B398C-7BD3-4741-ADC5-CFF03606FC06}"/>
              </a:ext>
            </a:extLst>
          </p:cNvPr>
          <p:cNvGrpSpPr/>
          <p:nvPr userDrawn="1"/>
        </p:nvGrpSpPr>
        <p:grpSpPr>
          <a:xfrm>
            <a:off x="-12715" y="-12715"/>
            <a:ext cx="7434968" cy="5461207"/>
            <a:chOff x="-12715" y="-12715"/>
            <a:chExt cx="7434968" cy="5461207"/>
          </a:xfrm>
        </p:grpSpPr>
        <p:sp>
          <p:nvSpPr>
            <p:cNvPr id="11" name="Freeform: Shape 10">
              <a:extLst>
                <a:ext uri="{FF2B5EF4-FFF2-40B4-BE49-F238E27FC236}">
                  <a16:creationId xmlns:a16="http://schemas.microsoft.com/office/drawing/2014/main" id="{6EEC045F-AE39-4353-A98F-804F06F6172A}"/>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12" name="Freeform: Shape 11">
              <a:extLst>
                <a:ext uri="{FF2B5EF4-FFF2-40B4-BE49-F238E27FC236}">
                  <a16:creationId xmlns:a16="http://schemas.microsoft.com/office/drawing/2014/main" id="{C1F70CEA-BFCA-4493-9E41-D6273A0414CC}"/>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D3156537-0953-420D-A45B-BC04E33BF807}"/>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14" name="Freeform: Shape 13">
              <a:extLst>
                <a:ext uri="{FF2B5EF4-FFF2-40B4-BE49-F238E27FC236}">
                  <a16:creationId xmlns:a16="http://schemas.microsoft.com/office/drawing/2014/main" id="{4E1FBB33-9472-43C3-AF51-E11313DC2A6F}"/>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Tree>
    <p:extLst>
      <p:ext uri="{BB962C8B-B14F-4D97-AF65-F5344CB8AC3E}">
        <p14:creationId xmlns:p14="http://schemas.microsoft.com/office/powerpoint/2010/main" val="2217670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Layout 2">
    <p:spTree>
      <p:nvGrpSpPr>
        <p:cNvPr id="1" name=""/>
        <p:cNvGrpSpPr/>
        <p:nvPr/>
      </p:nvGrpSpPr>
      <p:grpSpPr>
        <a:xfrm>
          <a:off x="0" y="0"/>
          <a:ext cx="0" cy="0"/>
          <a:chOff x="0" y="0"/>
          <a:chExt cx="0" cy="0"/>
        </a:xfrm>
      </p:grpSpPr>
      <p:grpSp>
        <p:nvGrpSpPr>
          <p:cNvPr id="8" name="Graphic 16">
            <a:extLst>
              <a:ext uri="{FF2B5EF4-FFF2-40B4-BE49-F238E27FC236}">
                <a16:creationId xmlns:a16="http://schemas.microsoft.com/office/drawing/2014/main" id="{AD4D64B1-E729-4A4C-8FF7-134EACCE9ED5}"/>
              </a:ext>
            </a:extLst>
          </p:cNvPr>
          <p:cNvGrpSpPr/>
          <p:nvPr userDrawn="1"/>
        </p:nvGrpSpPr>
        <p:grpSpPr>
          <a:xfrm>
            <a:off x="10962579" y="5678327"/>
            <a:ext cx="1234800" cy="1051200"/>
            <a:chOff x="5626893" y="3026568"/>
            <a:chExt cx="937260" cy="800760"/>
          </a:xfrm>
        </p:grpSpPr>
        <p:sp>
          <p:nvSpPr>
            <p:cNvPr id="9" name="Freeform: Shape 8">
              <a:extLst>
                <a:ext uri="{FF2B5EF4-FFF2-40B4-BE49-F238E27FC236}">
                  <a16:creationId xmlns:a16="http://schemas.microsoft.com/office/drawing/2014/main" id="{57668185-4891-4CEF-B849-B73B1AD90FDE}"/>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0" name="Freeform: Shape 9">
              <a:extLst>
                <a:ext uri="{FF2B5EF4-FFF2-40B4-BE49-F238E27FC236}">
                  <a16:creationId xmlns:a16="http://schemas.microsoft.com/office/drawing/2014/main" id="{2A3C1BE6-5446-49A0-9C65-D92077D0E911}"/>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5" name="Date Placeholder 4">
            <a:extLst>
              <a:ext uri="{FF2B5EF4-FFF2-40B4-BE49-F238E27FC236}">
                <a16:creationId xmlns:a16="http://schemas.microsoft.com/office/drawing/2014/main" id="{BC7C1B33-ECEC-4E34-B218-27830F70B24F}"/>
              </a:ext>
            </a:extLst>
          </p:cNvPr>
          <p:cNvSpPr>
            <a:spLocks noGrp="1"/>
          </p:cNvSpPr>
          <p:nvPr>
            <p:ph type="dt" sz="half" idx="10"/>
          </p:nvPr>
        </p:nvSpPr>
        <p:spPr/>
        <p:txBody>
          <a:bodyPr/>
          <a:lstStyle/>
          <a:p>
            <a:r>
              <a:rPr lang="en-US" noProof="0" dirty="0"/>
              <a:t>MM.DD.20XX</a:t>
            </a:r>
          </a:p>
        </p:txBody>
      </p:sp>
      <p:sp>
        <p:nvSpPr>
          <p:cNvPr id="6" name="Footer Placeholder 5">
            <a:extLst>
              <a:ext uri="{FF2B5EF4-FFF2-40B4-BE49-F238E27FC236}">
                <a16:creationId xmlns:a16="http://schemas.microsoft.com/office/drawing/2014/main" id="{2D31CE7A-B999-4982-BCDD-EEC4E9A23247}"/>
              </a:ext>
            </a:extLst>
          </p:cNvPr>
          <p:cNvSpPr>
            <a:spLocks noGrp="1"/>
          </p:cNvSpPr>
          <p:nvPr>
            <p:ph type="ftr" sz="quarter" idx="11"/>
          </p:nvPr>
        </p:nvSpPr>
        <p:spPr/>
        <p:txBody>
          <a:bodyPr/>
          <a:lstStyle/>
          <a:p>
            <a:r>
              <a:rPr lang="en-US" noProof="0" dirty="0"/>
              <a:t>ADD A FOOTER</a:t>
            </a:r>
          </a:p>
        </p:txBody>
      </p:sp>
      <p:sp>
        <p:nvSpPr>
          <p:cNvPr id="7" name="Slide Number Placeholder 6">
            <a:extLst>
              <a:ext uri="{FF2B5EF4-FFF2-40B4-BE49-F238E27FC236}">
                <a16:creationId xmlns:a16="http://schemas.microsoft.com/office/drawing/2014/main" id="{B6317B1B-B559-4F47-A9AB-834EB93A8563}"/>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grpSp>
        <p:nvGrpSpPr>
          <p:cNvPr id="13" name="Group 12">
            <a:extLst>
              <a:ext uri="{FF2B5EF4-FFF2-40B4-BE49-F238E27FC236}">
                <a16:creationId xmlns:a16="http://schemas.microsoft.com/office/drawing/2014/main" id="{23F3C396-D7E8-4134-99CB-83AC5015781D}"/>
              </a:ext>
            </a:extLst>
          </p:cNvPr>
          <p:cNvGrpSpPr/>
          <p:nvPr userDrawn="1"/>
        </p:nvGrpSpPr>
        <p:grpSpPr>
          <a:xfrm flipH="1">
            <a:off x="7321677" y="587196"/>
            <a:ext cx="4885313" cy="1632656"/>
            <a:chOff x="-26126" y="587196"/>
            <a:chExt cx="4885313" cy="1632656"/>
          </a:xfrm>
        </p:grpSpPr>
        <p:sp>
          <p:nvSpPr>
            <p:cNvPr id="11" name="Graphic 23">
              <a:extLst>
                <a:ext uri="{FF2B5EF4-FFF2-40B4-BE49-F238E27FC236}">
                  <a16:creationId xmlns:a16="http://schemas.microsoft.com/office/drawing/2014/main" id="{545A4C09-DA17-4F53-9893-7152B53CD712}"/>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12" name="Graphic 6">
              <a:extLst>
                <a:ext uri="{FF2B5EF4-FFF2-40B4-BE49-F238E27FC236}">
                  <a16:creationId xmlns:a16="http://schemas.microsoft.com/office/drawing/2014/main" id="{2D92C53E-EB06-4CBC-A335-BC3156E96896}"/>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grpSp>
      <p:sp>
        <p:nvSpPr>
          <p:cNvPr id="16" name="Title 1">
            <a:extLst>
              <a:ext uri="{FF2B5EF4-FFF2-40B4-BE49-F238E27FC236}">
                <a16:creationId xmlns:a16="http://schemas.microsoft.com/office/drawing/2014/main" id="{D3A443B5-C60C-4149-99AA-5309F8B41C14}"/>
              </a:ext>
            </a:extLst>
          </p:cNvPr>
          <p:cNvSpPr>
            <a:spLocks noGrp="1"/>
          </p:cNvSpPr>
          <p:nvPr>
            <p:ph type="title" hasCustomPrompt="1"/>
          </p:nvPr>
        </p:nvSpPr>
        <p:spPr>
          <a:xfrm rot="360000">
            <a:off x="7354844" y="895259"/>
            <a:ext cx="4735459" cy="1012583"/>
          </a:xfrm>
        </p:spPr>
        <p:txBody>
          <a:bodyPr/>
          <a:lstStyle>
            <a:lvl1pPr algn="ctr">
              <a:defRPr>
                <a:solidFill>
                  <a:schemeClr val="bg1"/>
                </a:solidFill>
              </a:defRPr>
            </a:lvl1pPr>
          </a:lstStyle>
          <a:p>
            <a:r>
              <a:rPr lang="en-US" noProof="0"/>
              <a:t>Text Layout 2</a:t>
            </a:r>
          </a:p>
        </p:txBody>
      </p:sp>
      <p:sp>
        <p:nvSpPr>
          <p:cNvPr id="17" name="Text Placeholder 2">
            <a:extLst>
              <a:ext uri="{FF2B5EF4-FFF2-40B4-BE49-F238E27FC236}">
                <a16:creationId xmlns:a16="http://schemas.microsoft.com/office/drawing/2014/main" id="{D901BA76-252C-47D8-A48A-ECBA799BFCC3}"/>
              </a:ext>
            </a:extLst>
          </p:cNvPr>
          <p:cNvSpPr>
            <a:spLocks noGrp="1"/>
          </p:cNvSpPr>
          <p:nvPr>
            <p:ph type="body" idx="1" hasCustomPrompt="1"/>
          </p:nvPr>
        </p:nvSpPr>
        <p:spPr>
          <a:xfrm>
            <a:off x="6879053" y="2442380"/>
            <a:ext cx="3913632" cy="804672"/>
          </a:xfrm>
          <a:gradFill flip="none" rotWithShape="1">
            <a:gsLst>
              <a:gs pos="0">
                <a:schemeClr val="tx2"/>
              </a:gs>
              <a:gs pos="100000">
                <a:schemeClr val="tx1"/>
              </a:gs>
            </a:gsLst>
            <a:lin ang="0" scaled="1"/>
            <a:tileRect/>
          </a:gradFill>
        </p:spPr>
        <p:txBody>
          <a:bodyPr lIns="144000" tIns="108000" rIns="108000" bIns="108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18" name="Text Placeholder 16">
            <a:extLst>
              <a:ext uri="{FF2B5EF4-FFF2-40B4-BE49-F238E27FC236}">
                <a16:creationId xmlns:a16="http://schemas.microsoft.com/office/drawing/2014/main" id="{9D30E37C-4282-4FD1-9238-5F541F189EC3}"/>
              </a:ext>
            </a:extLst>
          </p:cNvPr>
          <p:cNvSpPr>
            <a:spLocks noGrp="1"/>
          </p:cNvSpPr>
          <p:nvPr>
            <p:ph type="body" sz="quarter" idx="13"/>
          </p:nvPr>
        </p:nvSpPr>
        <p:spPr>
          <a:xfrm>
            <a:off x="6932841" y="3401290"/>
            <a:ext cx="4347933" cy="693295"/>
          </a:xfrm>
        </p:spPr>
        <p:txBody>
          <a:bodyPr>
            <a:normAutofit/>
          </a:bodyPr>
          <a:lstStyle>
            <a:lvl1pPr marL="0" indent="0">
              <a:spcBef>
                <a:spcPts val="600"/>
              </a:spcBef>
              <a:buClr>
                <a:schemeClr val="accent2"/>
              </a:buClr>
              <a:buNone/>
              <a:defRPr sz="1600">
                <a:solidFill>
                  <a:schemeClr val="accent4"/>
                </a:solidFill>
                <a:latin typeface="+mn-lt"/>
              </a:defRPr>
            </a:lvl1pPr>
            <a:lvl2pPr marL="457200" indent="0">
              <a:buNone/>
              <a:defRPr sz="1600">
                <a:latin typeface="Franklin Gothic Book" panose="020B0503020102020204" pitchFamily="34" charset="0"/>
              </a:defRPr>
            </a:lvl2pPr>
            <a:lvl3pPr>
              <a:defRPr sz="1600">
                <a:latin typeface="Franklin Gothic Book" panose="020B0503020102020204" pitchFamily="34" charset="0"/>
              </a:defRPr>
            </a:lvl3pPr>
            <a:lvl4pPr>
              <a:defRPr sz="1600">
                <a:latin typeface="Franklin Gothic Book" panose="020B0503020102020204" pitchFamily="34" charset="0"/>
              </a:defRPr>
            </a:lvl4pPr>
            <a:lvl5pPr>
              <a:defRPr sz="1600">
                <a:latin typeface="Franklin Gothic Book" panose="020B0503020102020204" pitchFamily="34" charset="0"/>
              </a:defRPr>
            </a:lvl5pPr>
          </a:lstStyle>
          <a:p>
            <a:pPr lvl="0"/>
            <a:r>
              <a:rPr lang="en-US" noProof="0"/>
              <a:t>Click to edit Master text styles</a:t>
            </a:r>
          </a:p>
        </p:txBody>
      </p:sp>
      <p:sp>
        <p:nvSpPr>
          <p:cNvPr id="20" name="Text Placeholder 16">
            <a:extLst>
              <a:ext uri="{FF2B5EF4-FFF2-40B4-BE49-F238E27FC236}">
                <a16:creationId xmlns:a16="http://schemas.microsoft.com/office/drawing/2014/main" id="{2B21A588-9CF1-4122-959A-D1A3DA672BDA}"/>
              </a:ext>
            </a:extLst>
          </p:cNvPr>
          <p:cNvSpPr>
            <a:spLocks noGrp="1"/>
          </p:cNvSpPr>
          <p:nvPr>
            <p:ph type="body" sz="quarter" idx="14"/>
          </p:nvPr>
        </p:nvSpPr>
        <p:spPr>
          <a:xfrm>
            <a:off x="6932841" y="4200309"/>
            <a:ext cx="4347933" cy="1408743"/>
          </a:xfrm>
        </p:spPr>
        <p:txBody>
          <a:bodyPr>
            <a:normAutofit/>
          </a:bodyPr>
          <a:lstStyle>
            <a:lvl1pPr marL="180000" indent="-180000">
              <a:spcBef>
                <a:spcPts val="600"/>
              </a:spcBef>
              <a:buClr>
                <a:schemeClr val="accent2"/>
              </a:buClr>
              <a:defRPr sz="1600">
                <a:solidFill>
                  <a:schemeClr val="accent4"/>
                </a:solidFill>
                <a:latin typeface="+mn-lt"/>
              </a:defRPr>
            </a:lvl1pPr>
            <a:lvl2pPr marL="457200" indent="0">
              <a:buNone/>
              <a:defRPr sz="1600">
                <a:latin typeface="Franklin Gothic Book" panose="020B0503020102020204" pitchFamily="34" charset="0"/>
              </a:defRPr>
            </a:lvl2pPr>
            <a:lvl3pPr>
              <a:defRPr sz="1600">
                <a:latin typeface="Franklin Gothic Book" panose="020B0503020102020204" pitchFamily="34" charset="0"/>
              </a:defRPr>
            </a:lvl3pPr>
            <a:lvl4pPr>
              <a:defRPr sz="1600">
                <a:latin typeface="Franklin Gothic Book" panose="020B0503020102020204" pitchFamily="34" charset="0"/>
              </a:defRPr>
            </a:lvl4pPr>
            <a:lvl5pPr>
              <a:defRPr sz="1600">
                <a:latin typeface="Franklin Gothic Book" panose="020B0503020102020204" pitchFamily="34" charset="0"/>
              </a:defRPr>
            </a:lvl5pPr>
          </a:lstStyle>
          <a:p>
            <a:pPr lvl="0"/>
            <a:r>
              <a:rPr lang="en-US" noProof="0"/>
              <a:t>Click to edit Master text styles</a:t>
            </a:r>
          </a:p>
        </p:txBody>
      </p:sp>
      <p:grpSp>
        <p:nvGrpSpPr>
          <p:cNvPr id="22" name="Graphic 20">
            <a:extLst>
              <a:ext uri="{FF2B5EF4-FFF2-40B4-BE49-F238E27FC236}">
                <a16:creationId xmlns:a16="http://schemas.microsoft.com/office/drawing/2014/main" id="{15D5C0A2-3C70-442D-AAF6-E16ADACDBF4F}"/>
              </a:ext>
            </a:extLst>
          </p:cNvPr>
          <p:cNvGrpSpPr/>
          <p:nvPr/>
        </p:nvGrpSpPr>
        <p:grpSpPr>
          <a:xfrm>
            <a:off x="-12667" y="-12667"/>
            <a:ext cx="6418971" cy="6160919"/>
            <a:chOff x="-12667" y="-12667"/>
            <a:chExt cx="6418971" cy="6160919"/>
          </a:xfrm>
        </p:grpSpPr>
        <p:sp>
          <p:nvSpPr>
            <p:cNvPr id="23" name="Freeform: Shape 22">
              <a:extLst>
                <a:ext uri="{FF2B5EF4-FFF2-40B4-BE49-F238E27FC236}">
                  <a16:creationId xmlns:a16="http://schemas.microsoft.com/office/drawing/2014/main" id="{DBA690C0-CF33-41CB-B76C-FC462F39BB66}"/>
                </a:ext>
              </a:extLst>
            </p:cNvPr>
            <p:cNvSpPr/>
            <p:nvPr/>
          </p:nvSpPr>
          <p:spPr>
            <a:xfrm>
              <a:off x="0" y="4388743"/>
              <a:ext cx="6396137" cy="1759509"/>
            </a:xfrm>
            <a:custGeom>
              <a:avLst/>
              <a:gdLst>
                <a:gd name="connsiteX0" fmla="*/ 6346644 w 6418971"/>
                <a:gd name="connsiteY0" fmla="*/ 12667 h 1776000"/>
                <a:gd name="connsiteX1" fmla="*/ 12667 w 6418971"/>
                <a:gd name="connsiteY1" fmla="*/ 456667 h 1776000"/>
                <a:gd name="connsiteX2" fmla="*/ 12667 w 6418971"/>
                <a:gd name="connsiteY2" fmla="*/ 1772176 h 1776000"/>
                <a:gd name="connsiteX3" fmla="*/ 6408804 w 6418971"/>
                <a:gd name="connsiteY3" fmla="*/ 909547 h 1776000"/>
                <a:gd name="connsiteX4" fmla="*/ 6346644 w 6418971"/>
                <a:gd name="connsiteY4" fmla="*/ 12667 h 1776000"/>
                <a:gd name="connsiteX0" fmla="*/ 6333977 w 6396137"/>
                <a:gd name="connsiteY0" fmla="*/ 0 h 1759509"/>
                <a:gd name="connsiteX1" fmla="*/ 0 w 6396137"/>
                <a:gd name="connsiteY1" fmla="*/ 444000 h 1759509"/>
                <a:gd name="connsiteX2" fmla="*/ 0 w 6396137"/>
                <a:gd name="connsiteY2" fmla="*/ 1759509 h 1759509"/>
                <a:gd name="connsiteX3" fmla="*/ 6396137 w 6396137"/>
                <a:gd name="connsiteY3" fmla="*/ 834832 h 1759509"/>
                <a:gd name="connsiteX4" fmla="*/ 6333977 w 6396137"/>
                <a:gd name="connsiteY4" fmla="*/ 0 h 1759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6137" h="1759509">
                  <a:moveTo>
                    <a:pt x="6333977" y="0"/>
                  </a:moveTo>
                  <a:lnTo>
                    <a:pt x="0" y="444000"/>
                  </a:lnTo>
                  <a:lnTo>
                    <a:pt x="0" y="1759509"/>
                  </a:lnTo>
                  <a:cubicBezTo>
                    <a:pt x="1074480" y="1438560"/>
                    <a:pt x="3085166" y="949003"/>
                    <a:pt x="6396137" y="834832"/>
                  </a:cubicBezTo>
                  <a:cubicBezTo>
                    <a:pt x="6369497" y="303301"/>
                    <a:pt x="6333977" y="0"/>
                    <a:pt x="6333977" y="0"/>
                  </a:cubicBezTo>
                  <a:close/>
                </a:path>
              </a:pathLst>
            </a:custGeom>
            <a:gradFill>
              <a:gsLst>
                <a:gs pos="0">
                  <a:schemeClr val="accent5">
                    <a:alpha val="50000"/>
                  </a:schemeClr>
                </a:gs>
                <a:gs pos="100000">
                  <a:schemeClr val="accent5">
                    <a:alpha val="6000"/>
                  </a:schemeClr>
                </a:gs>
              </a:gsLst>
              <a:lin ang="10800000" scaled="1"/>
            </a:gradFill>
            <a:ln w="12681" cap="flat">
              <a:noFill/>
              <a:prstDash val="solid"/>
              <a:miter/>
            </a:ln>
          </p:spPr>
          <p:txBody>
            <a:bodyPr rtlCol="0" anchor="ctr"/>
            <a:lstStyle/>
            <a:p>
              <a:endParaRPr lang="en-US" noProof="0" dirty="0"/>
            </a:p>
          </p:txBody>
        </p:sp>
        <p:sp>
          <p:nvSpPr>
            <p:cNvPr id="24" name="Freeform: Shape 23">
              <a:extLst>
                <a:ext uri="{FF2B5EF4-FFF2-40B4-BE49-F238E27FC236}">
                  <a16:creationId xmlns:a16="http://schemas.microsoft.com/office/drawing/2014/main" id="{36D855DB-2DC5-479D-94A0-542899B6911B}"/>
                </a:ext>
              </a:extLst>
            </p:cNvPr>
            <p:cNvSpPr/>
            <p:nvPr/>
          </p:nvSpPr>
          <p:spPr>
            <a:xfrm>
              <a:off x="-12667" y="-12667"/>
              <a:ext cx="6418971" cy="5683200"/>
            </a:xfrm>
            <a:custGeom>
              <a:avLst/>
              <a:gdLst>
                <a:gd name="connsiteX0" fmla="*/ 12667 w 6418971"/>
                <a:gd name="connsiteY0" fmla="*/ 5681913 h 5683200"/>
                <a:gd name="connsiteX1" fmla="*/ 6408804 w 6418971"/>
                <a:gd name="connsiteY1" fmla="*/ 5234107 h 5683200"/>
                <a:gd name="connsiteX2" fmla="*/ 6043456 w 6418971"/>
                <a:gd name="connsiteY2" fmla="*/ 12667 h 5683200"/>
                <a:gd name="connsiteX3" fmla="*/ 12667 w 6418971"/>
                <a:gd name="connsiteY3" fmla="*/ 12667 h 5683200"/>
              </a:gdLst>
              <a:ahLst/>
              <a:cxnLst>
                <a:cxn ang="0">
                  <a:pos x="connsiteX0" y="connsiteY0"/>
                </a:cxn>
                <a:cxn ang="0">
                  <a:pos x="connsiteX1" y="connsiteY1"/>
                </a:cxn>
                <a:cxn ang="0">
                  <a:pos x="connsiteX2" y="connsiteY2"/>
                </a:cxn>
                <a:cxn ang="0">
                  <a:pos x="connsiteX3" y="connsiteY3"/>
                </a:cxn>
              </a:cxnLst>
              <a:rect l="l" t="t" r="r" b="b"/>
              <a:pathLst>
                <a:path w="6418971" h="5683200">
                  <a:moveTo>
                    <a:pt x="12667" y="5681913"/>
                  </a:moveTo>
                  <a:lnTo>
                    <a:pt x="6408804" y="5234107"/>
                  </a:lnTo>
                  <a:lnTo>
                    <a:pt x="6043456" y="12667"/>
                  </a:lnTo>
                  <a:lnTo>
                    <a:pt x="12667" y="12667"/>
                  </a:lnTo>
                  <a:close/>
                </a:path>
              </a:pathLst>
            </a:custGeom>
            <a:gradFill>
              <a:gsLst>
                <a:gs pos="0">
                  <a:schemeClr val="accent5"/>
                </a:gs>
                <a:gs pos="100000">
                  <a:schemeClr val="bg2"/>
                </a:gs>
              </a:gsLst>
              <a:lin ang="8400000" scaled="0"/>
            </a:gradFill>
            <a:ln w="12681" cap="flat">
              <a:noFill/>
              <a:prstDash val="solid"/>
              <a:miter/>
            </a:ln>
          </p:spPr>
          <p:txBody>
            <a:bodyPr rtlCol="0" anchor="ctr"/>
            <a:lstStyle/>
            <a:p>
              <a:endParaRPr lang="en-US" noProof="0" dirty="0"/>
            </a:p>
          </p:txBody>
        </p:sp>
        <p:sp>
          <p:nvSpPr>
            <p:cNvPr id="25" name="Freeform: Shape 24">
              <a:extLst>
                <a:ext uri="{FF2B5EF4-FFF2-40B4-BE49-F238E27FC236}">
                  <a16:creationId xmlns:a16="http://schemas.microsoft.com/office/drawing/2014/main" id="{C2DADFD8-5DEE-449A-A576-39F98BB2A88B}"/>
                </a:ext>
              </a:extLst>
            </p:cNvPr>
            <p:cNvSpPr/>
            <p:nvPr/>
          </p:nvSpPr>
          <p:spPr>
            <a:xfrm>
              <a:off x="-12667" y="-12667"/>
              <a:ext cx="6114514" cy="5404114"/>
            </a:xfrm>
            <a:custGeom>
              <a:avLst/>
              <a:gdLst>
                <a:gd name="connsiteX0" fmla="*/ 6080244 w 6114514"/>
                <a:gd name="connsiteY0" fmla="*/ 4942336 h 5404114"/>
                <a:gd name="connsiteX1" fmla="*/ 12667 w 6114514"/>
                <a:gd name="connsiteY1" fmla="*/ 5367307 h 5404114"/>
                <a:gd name="connsiteX2" fmla="*/ 12667 w 6114514"/>
                <a:gd name="connsiteY2" fmla="*/ 5392679 h 5404114"/>
                <a:gd name="connsiteX3" fmla="*/ 6095467 w 6114514"/>
                <a:gd name="connsiteY3" fmla="*/ 4966439 h 5404114"/>
                <a:gd name="connsiteX4" fmla="*/ 6108153 w 6114514"/>
                <a:gd name="connsiteY4" fmla="*/ 4966439 h 5404114"/>
                <a:gd name="connsiteX5" fmla="*/ 5761833 w 6114514"/>
                <a:gd name="connsiteY5" fmla="*/ 12667 h 5404114"/>
                <a:gd name="connsiteX6" fmla="*/ 5736462 w 6114514"/>
                <a:gd name="connsiteY6" fmla="*/ 12667 h 5404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14514" h="5404114">
                  <a:moveTo>
                    <a:pt x="6080244" y="4942336"/>
                  </a:moveTo>
                  <a:lnTo>
                    <a:pt x="12667" y="5367307"/>
                  </a:lnTo>
                  <a:lnTo>
                    <a:pt x="12667" y="5392679"/>
                  </a:lnTo>
                  <a:lnTo>
                    <a:pt x="6095467" y="4966439"/>
                  </a:lnTo>
                  <a:lnTo>
                    <a:pt x="6108153" y="4966439"/>
                  </a:lnTo>
                  <a:lnTo>
                    <a:pt x="5761833" y="12667"/>
                  </a:lnTo>
                  <a:lnTo>
                    <a:pt x="5736462" y="12667"/>
                  </a:lnTo>
                  <a:close/>
                </a:path>
              </a:pathLst>
            </a:custGeom>
            <a:solidFill>
              <a:schemeClr val="bg1"/>
            </a:solidFill>
            <a:ln w="12681" cap="flat">
              <a:noFill/>
              <a:prstDash val="solid"/>
              <a:miter/>
            </a:ln>
          </p:spPr>
          <p:txBody>
            <a:bodyPr rtlCol="0" anchor="ctr"/>
            <a:lstStyle/>
            <a:p>
              <a:endParaRPr lang="en-US" noProof="0" dirty="0"/>
            </a:p>
          </p:txBody>
        </p:sp>
      </p:grpSp>
      <p:sp>
        <p:nvSpPr>
          <p:cNvPr id="27" name="Picture Placeholder 26">
            <a:extLst>
              <a:ext uri="{FF2B5EF4-FFF2-40B4-BE49-F238E27FC236}">
                <a16:creationId xmlns:a16="http://schemas.microsoft.com/office/drawing/2014/main" id="{BBA8375B-3CE5-468D-91DF-8151963A9531}"/>
              </a:ext>
            </a:extLst>
          </p:cNvPr>
          <p:cNvSpPr>
            <a:spLocks noGrp="1"/>
          </p:cNvSpPr>
          <p:nvPr>
            <p:ph type="pic" sz="quarter" idx="15"/>
          </p:nvPr>
        </p:nvSpPr>
        <p:spPr>
          <a:xfrm>
            <a:off x="-694" y="0"/>
            <a:ext cx="6065966" cy="5355825"/>
          </a:xfrm>
          <a:custGeom>
            <a:avLst/>
            <a:gdLst>
              <a:gd name="connsiteX0" fmla="*/ 0 w 5738813"/>
              <a:gd name="connsiteY0" fmla="*/ 5403850 h 5403850"/>
              <a:gd name="connsiteX1" fmla="*/ 1350963 w 5738813"/>
              <a:gd name="connsiteY1" fmla="*/ 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38813"/>
              <a:gd name="connsiteY0" fmla="*/ 5403850 h 5403850"/>
              <a:gd name="connsiteX1" fmla="*/ 11560 w 5738813"/>
              <a:gd name="connsiteY1" fmla="*/ 644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46572"/>
              <a:gd name="connsiteY0" fmla="*/ 5397410 h 5397410"/>
              <a:gd name="connsiteX1" fmla="*/ 11560 w 5746572"/>
              <a:gd name="connsiteY1" fmla="*/ 0 h 5397410"/>
              <a:gd name="connsiteX2" fmla="*/ 5746572 w 5746572"/>
              <a:gd name="connsiteY2" fmla="*/ 6439 h 5397410"/>
              <a:gd name="connsiteX3" fmla="*/ 5738813 w 5746572"/>
              <a:gd name="connsiteY3" fmla="*/ 5397410 h 5397410"/>
              <a:gd name="connsiteX4" fmla="*/ 0 w 5746572"/>
              <a:gd name="connsiteY4" fmla="*/ 5397410 h 5397410"/>
              <a:gd name="connsiteX0" fmla="*/ 0 w 6092996"/>
              <a:gd name="connsiteY0" fmla="*/ 5397410 h 5397410"/>
              <a:gd name="connsiteX1" fmla="*/ 11560 w 6092996"/>
              <a:gd name="connsiteY1" fmla="*/ 0 h 5397410"/>
              <a:gd name="connsiteX2" fmla="*/ 5746572 w 6092996"/>
              <a:gd name="connsiteY2" fmla="*/ 6439 h 5397410"/>
              <a:gd name="connsiteX3" fmla="*/ 6092982 w 6092996"/>
              <a:gd name="connsiteY3" fmla="*/ 4940210 h 5397410"/>
              <a:gd name="connsiteX4" fmla="*/ 0 w 6092996"/>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408602 h 5408602"/>
              <a:gd name="connsiteX1" fmla="*/ 11560 w 6092982"/>
              <a:gd name="connsiteY1" fmla="*/ 0 h 5408602"/>
              <a:gd name="connsiteX2" fmla="*/ 5746572 w 6092982"/>
              <a:gd name="connsiteY2" fmla="*/ 6439 h 5408602"/>
              <a:gd name="connsiteX3" fmla="*/ 6092982 w 6092982"/>
              <a:gd name="connsiteY3" fmla="*/ 4940210 h 5408602"/>
              <a:gd name="connsiteX4" fmla="*/ 0 w 6092982"/>
              <a:gd name="connsiteY4" fmla="*/ 5408602 h 5408602"/>
              <a:gd name="connsiteX0" fmla="*/ 0 w 6065273"/>
              <a:gd name="connsiteY0" fmla="*/ 5408602 h 5408602"/>
              <a:gd name="connsiteX1" fmla="*/ 11560 w 6065273"/>
              <a:gd name="connsiteY1" fmla="*/ 0 h 5408602"/>
              <a:gd name="connsiteX2" fmla="*/ 5746572 w 6065273"/>
              <a:gd name="connsiteY2" fmla="*/ 6439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12034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841 h 5408602"/>
              <a:gd name="connsiteX3" fmla="*/ 6065273 w 6065273"/>
              <a:gd name="connsiteY3" fmla="*/ 4979386 h 5408602"/>
              <a:gd name="connsiteX4" fmla="*/ 0 w 6065273"/>
              <a:gd name="connsiteY4" fmla="*/ 5408602 h 5408602"/>
              <a:gd name="connsiteX0" fmla="*/ 693 w 6065966"/>
              <a:gd name="connsiteY0" fmla="*/ 5408602 h 5408602"/>
              <a:gd name="connsiteX1" fmla="*/ 1170 w 6065966"/>
              <a:gd name="connsiteY1" fmla="*/ 0 h 5408602"/>
              <a:gd name="connsiteX2" fmla="*/ 5725098 w 6065966"/>
              <a:gd name="connsiteY2" fmla="*/ 841 h 5408602"/>
              <a:gd name="connsiteX3" fmla="*/ 6065966 w 6065966"/>
              <a:gd name="connsiteY3" fmla="*/ 4979386 h 5408602"/>
              <a:gd name="connsiteX4" fmla="*/ 693 w 6065966"/>
              <a:gd name="connsiteY4" fmla="*/ 5408602 h 5408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5966" h="5408602">
                <a:moveTo>
                  <a:pt x="693" y="5408602"/>
                </a:moveTo>
                <a:cubicBezTo>
                  <a:pt x="4546" y="3609465"/>
                  <a:pt x="-2683" y="1799137"/>
                  <a:pt x="1170" y="0"/>
                </a:cubicBezTo>
                <a:lnTo>
                  <a:pt x="5725098" y="841"/>
                </a:lnTo>
                <a:lnTo>
                  <a:pt x="6065966" y="4979386"/>
                </a:lnTo>
                <a:lnTo>
                  <a:pt x="693" y="5408602"/>
                </a:lnTo>
                <a:close/>
              </a:path>
            </a:pathLst>
          </a:custGeom>
          <a:ln>
            <a:noFill/>
          </a:ln>
        </p:spPr>
        <p:txBody>
          <a:bodyPr anchor="ctr" anchorCtr="0">
            <a:normAutofit/>
          </a:bodyPr>
          <a:lstStyle>
            <a:lvl1pPr marL="0" indent="0" algn="ctr">
              <a:buNone/>
              <a:defRPr sz="1400"/>
            </a:lvl1pPr>
          </a:lstStyle>
          <a:p>
            <a:r>
              <a:rPr lang="en-US" noProof="0"/>
              <a:t>Click icon to add picture</a:t>
            </a:r>
            <a:endParaRPr lang="en-US" noProof="0" dirty="0"/>
          </a:p>
        </p:txBody>
      </p:sp>
    </p:spTree>
    <p:extLst>
      <p:ext uri="{BB962C8B-B14F-4D97-AF65-F5344CB8AC3E}">
        <p14:creationId xmlns:p14="http://schemas.microsoft.com/office/powerpoint/2010/main" val="42142481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grpSp>
        <p:nvGrpSpPr>
          <p:cNvPr id="18" name="Graphic 16">
            <a:extLst>
              <a:ext uri="{FF2B5EF4-FFF2-40B4-BE49-F238E27FC236}">
                <a16:creationId xmlns:a16="http://schemas.microsoft.com/office/drawing/2014/main" id="{6E486D59-536F-433A-BA1F-E5D8171D28EE}"/>
              </a:ext>
            </a:extLst>
          </p:cNvPr>
          <p:cNvGrpSpPr/>
          <p:nvPr userDrawn="1"/>
        </p:nvGrpSpPr>
        <p:grpSpPr>
          <a:xfrm>
            <a:off x="10962579" y="5678327"/>
            <a:ext cx="1234800" cy="1051200"/>
            <a:chOff x="5626893" y="3026568"/>
            <a:chExt cx="937260" cy="800760"/>
          </a:xfrm>
        </p:grpSpPr>
        <p:sp>
          <p:nvSpPr>
            <p:cNvPr id="19" name="Freeform: Shape 18">
              <a:extLst>
                <a:ext uri="{FF2B5EF4-FFF2-40B4-BE49-F238E27FC236}">
                  <a16:creationId xmlns:a16="http://schemas.microsoft.com/office/drawing/2014/main" id="{A58001F8-106A-42FB-834D-9A42C409CE0E}"/>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20" name="Freeform: Shape 19">
              <a:extLst>
                <a:ext uri="{FF2B5EF4-FFF2-40B4-BE49-F238E27FC236}">
                  <a16:creationId xmlns:a16="http://schemas.microsoft.com/office/drawing/2014/main" id="{12C44DFF-8C15-44EB-9668-D72BDBCAC7EB}"/>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3" name="Text Placeholder 2">
            <a:extLst>
              <a:ext uri="{FF2B5EF4-FFF2-40B4-BE49-F238E27FC236}">
                <a16:creationId xmlns:a16="http://schemas.microsoft.com/office/drawing/2014/main" id="{69CEAA8A-68C1-422B-827F-B9BB0A5DBA9F}"/>
              </a:ext>
            </a:extLst>
          </p:cNvPr>
          <p:cNvSpPr>
            <a:spLocks noGrp="1"/>
          </p:cNvSpPr>
          <p:nvPr>
            <p:ph type="body" idx="1" hasCustomPrompt="1"/>
          </p:nvPr>
        </p:nvSpPr>
        <p:spPr>
          <a:xfrm>
            <a:off x="1032739" y="2647949"/>
            <a:ext cx="4593600" cy="600075"/>
          </a:xfrm>
        </p:spPr>
        <p:txBody>
          <a:bodyPr anchor="b">
            <a:normAutofit/>
          </a:bodyPr>
          <a:lstStyle>
            <a:lvl1pPr marL="0" indent="0">
              <a:buNone/>
              <a:defRPr sz="25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Section 1 Title</a:t>
            </a:r>
          </a:p>
        </p:txBody>
      </p:sp>
      <p:sp>
        <p:nvSpPr>
          <p:cNvPr id="4" name="Content Placeholder 3">
            <a:extLst>
              <a:ext uri="{FF2B5EF4-FFF2-40B4-BE49-F238E27FC236}">
                <a16:creationId xmlns:a16="http://schemas.microsoft.com/office/drawing/2014/main" id="{C7EF9F20-7EC3-4301-8D75-2F88B498A5B5}"/>
              </a:ext>
            </a:extLst>
          </p:cNvPr>
          <p:cNvSpPr>
            <a:spLocks noGrp="1"/>
          </p:cNvSpPr>
          <p:nvPr>
            <p:ph sz="half" idx="2"/>
          </p:nvPr>
        </p:nvSpPr>
        <p:spPr>
          <a:xfrm>
            <a:off x="1030139" y="3248025"/>
            <a:ext cx="4573338" cy="2311872"/>
          </a:xfrm>
        </p:spPr>
        <p:txBody>
          <a:bodyPr>
            <a:normAutofit/>
          </a:bodyPr>
          <a:lstStyle>
            <a:lvl1pPr>
              <a:buClr>
                <a:schemeClr val="accent2"/>
              </a:buClr>
              <a:defRPr sz="1600">
                <a:latin typeface="+mn-lt"/>
              </a:defRPr>
            </a:lvl1pPr>
            <a:lvl2pPr>
              <a:buClr>
                <a:schemeClr val="accent2"/>
              </a:buClr>
              <a:defRPr sz="1600">
                <a:latin typeface="+mn-lt"/>
              </a:defRPr>
            </a:lvl2pPr>
            <a:lvl3pPr>
              <a:buClr>
                <a:schemeClr val="accent2"/>
              </a:buClr>
              <a:defRPr sz="1600">
                <a:latin typeface="Franklin Gothic Book" panose="020B0503020102020204" pitchFamily="34" charset="0"/>
              </a:defRPr>
            </a:lvl3pPr>
            <a:lvl4pPr>
              <a:buClr>
                <a:schemeClr val="accent2"/>
              </a:buClr>
              <a:defRPr sz="1600">
                <a:latin typeface="Franklin Gothic Book" panose="020B0503020102020204" pitchFamily="34" charset="0"/>
              </a:defRPr>
            </a:lvl4pPr>
            <a:lvl5pPr>
              <a:buClr>
                <a:schemeClr val="accent2"/>
              </a:buClr>
              <a:defRPr sz="1600">
                <a:latin typeface="Franklin Gothic Book" panose="020B0503020102020204" pitchFamily="34" charset="0"/>
              </a:defRPr>
            </a:lvl5pPr>
          </a:lstStyle>
          <a:p>
            <a:pPr lvl="0"/>
            <a:r>
              <a:rPr lang="en-US" noProof="0"/>
              <a:t>Click to edit Master text styles</a:t>
            </a:r>
          </a:p>
          <a:p>
            <a:pPr lvl="1"/>
            <a:r>
              <a:rPr lang="en-US" noProof="0"/>
              <a:t>Second level</a:t>
            </a:r>
          </a:p>
        </p:txBody>
      </p:sp>
      <p:sp>
        <p:nvSpPr>
          <p:cNvPr id="8" name="Footer Placeholder 7">
            <a:extLst>
              <a:ext uri="{FF2B5EF4-FFF2-40B4-BE49-F238E27FC236}">
                <a16:creationId xmlns:a16="http://schemas.microsoft.com/office/drawing/2014/main" id="{701F359F-D118-4F66-A9AB-3A95DC285386}"/>
              </a:ext>
            </a:extLst>
          </p:cNvPr>
          <p:cNvSpPr>
            <a:spLocks noGrp="1"/>
          </p:cNvSpPr>
          <p:nvPr>
            <p:ph type="ftr" sz="quarter" idx="11"/>
          </p:nvPr>
        </p:nvSpPr>
        <p:spPr/>
        <p:txBody>
          <a:bodyPr/>
          <a:lstStyle/>
          <a:p>
            <a:r>
              <a:rPr lang="en-US" noProof="0" dirty="0"/>
              <a:t>ADD A FOOTER</a:t>
            </a:r>
          </a:p>
        </p:txBody>
      </p:sp>
      <p:sp>
        <p:nvSpPr>
          <p:cNvPr id="9" name="Slide Number Placeholder 8">
            <a:extLst>
              <a:ext uri="{FF2B5EF4-FFF2-40B4-BE49-F238E27FC236}">
                <a16:creationId xmlns:a16="http://schemas.microsoft.com/office/drawing/2014/main" id="{068CC05F-AFDC-44E7-8014-867EBAC64F3F}"/>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10" name="Graphic 23">
            <a:extLst>
              <a:ext uri="{FF2B5EF4-FFF2-40B4-BE49-F238E27FC236}">
                <a16:creationId xmlns:a16="http://schemas.microsoft.com/office/drawing/2014/main" id="{69BE7BF4-3069-409E-BFA9-64375BC3D04B}"/>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11" name="Graphic 6">
            <a:extLst>
              <a:ext uri="{FF2B5EF4-FFF2-40B4-BE49-F238E27FC236}">
                <a16:creationId xmlns:a16="http://schemas.microsoft.com/office/drawing/2014/main" id="{F3C766CD-B979-4D7C-8A2C-417E79767E3A}"/>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13" name="Title 1">
            <a:extLst>
              <a:ext uri="{FF2B5EF4-FFF2-40B4-BE49-F238E27FC236}">
                <a16:creationId xmlns:a16="http://schemas.microsoft.com/office/drawing/2014/main" id="{D10447CE-8352-418F-9BA9-B6C2160B9376}"/>
              </a:ext>
            </a:extLst>
          </p:cNvPr>
          <p:cNvSpPr>
            <a:spLocks noGrp="1"/>
          </p:cNvSpPr>
          <p:nvPr>
            <p:ph type="title" hasCustomPrompt="1"/>
          </p:nvPr>
        </p:nvSpPr>
        <p:spPr>
          <a:xfrm rot="-360000">
            <a:off x="830561" y="849316"/>
            <a:ext cx="3923299" cy="1042492"/>
          </a:xfrm>
        </p:spPr>
        <p:txBody>
          <a:bodyPr/>
          <a:lstStyle>
            <a:lvl1pPr>
              <a:defRPr>
                <a:solidFill>
                  <a:schemeClr val="bg1"/>
                </a:solidFill>
              </a:defRPr>
            </a:lvl1pPr>
          </a:lstStyle>
          <a:p>
            <a:r>
              <a:rPr lang="en-US" noProof="0"/>
              <a:t>Comparison</a:t>
            </a:r>
          </a:p>
        </p:txBody>
      </p:sp>
      <p:sp>
        <p:nvSpPr>
          <p:cNvPr id="15" name="Text Placeholder 2">
            <a:extLst>
              <a:ext uri="{FF2B5EF4-FFF2-40B4-BE49-F238E27FC236}">
                <a16:creationId xmlns:a16="http://schemas.microsoft.com/office/drawing/2014/main" id="{D440566B-A9B8-43D7-AF31-EC51D5850D00}"/>
              </a:ext>
            </a:extLst>
          </p:cNvPr>
          <p:cNvSpPr>
            <a:spLocks noGrp="1"/>
          </p:cNvSpPr>
          <p:nvPr>
            <p:ph type="body" idx="13" hasCustomPrompt="1"/>
          </p:nvPr>
        </p:nvSpPr>
        <p:spPr>
          <a:xfrm>
            <a:off x="6207364" y="2647949"/>
            <a:ext cx="5076010" cy="600075"/>
          </a:xfrm>
        </p:spPr>
        <p:txBody>
          <a:bodyPr anchor="b">
            <a:normAutofit/>
          </a:bodyPr>
          <a:lstStyle>
            <a:lvl1pPr marL="0" indent="0">
              <a:buNone/>
              <a:defRPr sz="25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Section 1 Title</a:t>
            </a:r>
          </a:p>
        </p:txBody>
      </p:sp>
      <p:sp>
        <p:nvSpPr>
          <p:cNvPr id="16" name="Content Placeholder 3">
            <a:extLst>
              <a:ext uri="{FF2B5EF4-FFF2-40B4-BE49-F238E27FC236}">
                <a16:creationId xmlns:a16="http://schemas.microsoft.com/office/drawing/2014/main" id="{159211AA-05DE-48A1-97CC-3BE597E71490}"/>
              </a:ext>
            </a:extLst>
          </p:cNvPr>
          <p:cNvSpPr>
            <a:spLocks noGrp="1"/>
          </p:cNvSpPr>
          <p:nvPr>
            <p:ph sz="half" idx="14"/>
          </p:nvPr>
        </p:nvSpPr>
        <p:spPr>
          <a:xfrm>
            <a:off x="6207363" y="3248025"/>
            <a:ext cx="5073411" cy="2311872"/>
          </a:xfrm>
        </p:spPr>
        <p:txBody>
          <a:bodyPr>
            <a:normAutofit/>
          </a:bodyPr>
          <a:lstStyle>
            <a:lvl1pPr>
              <a:buClr>
                <a:schemeClr val="accent2"/>
              </a:buClr>
              <a:defRPr sz="1600">
                <a:latin typeface="+mn-lt"/>
              </a:defRPr>
            </a:lvl1pPr>
            <a:lvl2pPr>
              <a:buClr>
                <a:schemeClr val="accent2"/>
              </a:buClr>
              <a:defRPr sz="1600">
                <a:latin typeface="+mn-lt"/>
              </a:defRPr>
            </a:lvl2pPr>
            <a:lvl3pPr>
              <a:buClr>
                <a:schemeClr val="accent2"/>
              </a:buClr>
              <a:defRPr sz="1600">
                <a:latin typeface="Franklin Gothic Book" panose="020B0503020102020204" pitchFamily="34" charset="0"/>
              </a:defRPr>
            </a:lvl3pPr>
            <a:lvl4pPr>
              <a:buClr>
                <a:schemeClr val="accent2"/>
              </a:buClr>
              <a:defRPr sz="1600">
                <a:latin typeface="Franklin Gothic Book" panose="020B0503020102020204" pitchFamily="34" charset="0"/>
              </a:defRPr>
            </a:lvl4pPr>
            <a:lvl5pPr>
              <a:buClr>
                <a:schemeClr val="accent2"/>
              </a:buClr>
              <a:defRPr sz="1600">
                <a:latin typeface="Franklin Gothic Book" panose="020B0503020102020204" pitchFamily="34" charset="0"/>
              </a:defRPr>
            </a:lvl5pPr>
          </a:lstStyle>
          <a:p>
            <a:pPr lvl="0"/>
            <a:r>
              <a:rPr lang="en-US" noProof="0"/>
              <a:t>Click to edit Master text styles</a:t>
            </a:r>
          </a:p>
          <a:p>
            <a:pPr lvl="1"/>
            <a:r>
              <a:rPr lang="en-US" noProof="0"/>
              <a:t>Second level</a:t>
            </a:r>
          </a:p>
        </p:txBody>
      </p:sp>
      <p:sp>
        <p:nvSpPr>
          <p:cNvPr id="17" name="Text Placeholder 2">
            <a:extLst>
              <a:ext uri="{FF2B5EF4-FFF2-40B4-BE49-F238E27FC236}">
                <a16:creationId xmlns:a16="http://schemas.microsoft.com/office/drawing/2014/main" id="{79FCC9E8-58D0-4280-842F-285B2710BA14}"/>
              </a:ext>
            </a:extLst>
          </p:cNvPr>
          <p:cNvSpPr>
            <a:spLocks noGrp="1"/>
          </p:cNvSpPr>
          <p:nvPr>
            <p:ph type="body" idx="15" hasCustomPrompt="1"/>
          </p:nvPr>
        </p:nvSpPr>
        <p:spPr>
          <a:xfrm>
            <a:off x="5676900" y="1374622"/>
            <a:ext cx="5202936" cy="1115568"/>
          </a:xfrm>
          <a:gradFill flip="none" rotWithShape="1">
            <a:gsLst>
              <a:gs pos="0">
                <a:schemeClr val="tx2"/>
              </a:gs>
              <a:gs pos="100000">
                <a:schemeClr val="tx1"/>
              </a:gs>
            </a:gsLst>
            <a:lin ang="0" scaled="1"/>
            <a:tileRect/>
          </a:gradFill>
        </p:spPr>
        <p:txBody>
          <a:bodyPr lIns="144000" tIns="108000" rIns="108000" bIns="108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22" name="Freeform: Shape 21">
            <a:extLst>
              <a:ext uri="{FF2B5EF4-FFF2-40B4-BE49-F238E27FC236}">
                <a16:creationId xmlns:a16="http://schemas.microsoft.com/office/drawing/2014/main" id="{0313A844-31D3-4D0D-8043-C498865AF65B}"/>
              </a:ext>
            </a:extLst>
          </p:cNvPr>
          <p:cNvSpPr/>
          <p:nvPr/>
        </p:nvSpPr>
        <p:spPr>
          <a:xfrm>
            <a:off x="4200902" y="5658793"/>
            <a:ext cx="1842058" cy="1206865"/>
          </a:xfrm>
          <a:custGeom>
            <a:avLst/>
            <a:gdLst>
              <a:gd name="connsiteX0" fmla="*/ 1838211 w 1842057"/>
              <a:gd name="connsiteY0" fmla="*/ 12668 h 1206865"/>
              <a:gd name="connsiteX1" fmla="*/ 1156014 w 1842057"/>
              <a:gd name="connsiteY1" fmla="*/ 331534 h 1206865"/>
              <a:gd name="connsiteX2" fmla="*/ 12668 w 1842057"/>
              <a:gd name="connsiteY2" fmla="*/ 1200477 h 1206865"/>
              <a:gd name="connsiteX3" fmla="*/ 557663 w 1842057"/>
              <a:gd name="connsiteY3" fmla="*/ 1200477 h 1206865"/>
              <a:gd name="connsiteX4" fmla="*/ 1389765 w 1842057"/>
              <a:gd name="connsiteY4" fmla="*/ 576719 h 1206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2057" h="1206865">
                <a:moveTo>
                  <a:pt x="1838211" y="12668"/>
                </a:moveTo>
                <a:lnTo>
                  <a:pt x="1156014" y="331534"/>
                </a:lnTo>
                <a:lnTo>
                  <a:pt x="12668" y="1200477"/>
                </a:lnTo>
                <a:lnTo>
                  <a:pt x="557663" y="1200477"/>
                </a:lnTo>
                <a:lnTo>
                  <a:pt x="1389765" y="576719"/>
                </a:lnTo>
                <a:close/>
              </a:path>
            </a:pathLst>
          </a:custGeom>
          <a:gradFill>
            <a:gsLst>
              <a:gs pos="0">
                <a:schemeClr val="bg2">
                  <a:alpha val="5000"/>
                </a:schemeClr>
              </a:gs>
              <a:gs pos="100000">
                <a:schemeClr val="bg2">
                  <a:alpha val="20000"/>
                </a:schemeClr>
              </a:gs>
            </a:gsLst>
            <a:lin ang="8340000" scaled="0"/>
          </a:gradFill>
          <a:ln w="12664" cap="flat">
            <a:noFill/>
            <a:prstDash val="solid"/>
            <a:miter/>
          </a:ln>
        </p:spPr>
        <p:txBody>
          <a:bodyPr rtlCol="0" anchor="ctr"/>
          <a:lstStyle/>
          <a:p>
            <a:endParaRPr lang="en-US" noProof="0" dirty="0"/>
          </a:p>
        </p:txBody>
      </p:sp>
      <p:sp>
        <p:nvSpPr>
          <p:cNvPr id="23" name="Freeform: Shape 22">
            <a:extLst>
              <a:ext uri="{FF2B5EF4-FFF2-40B4-BE49-F238E27FC236}">
                <a16:creationId xmlns:a16="http://schemas.microsoft.com/office/drawing/2014/main" id="{8948DAA4-D083-418A-B253-F1F56A7613B3}"/>
              </a:ext>
            </a:extLst>
          </p:cNvPr>
          <p:cNvSpPr/>
          <p:nvPr/>
        </p:nvSpPr>
        <p:spPr>
          <a:xfrm>
            <a:off x="4406705" y="5524132"/>
            <a:ext cx="2045319" cy="1346608"/>
          </a:xfrm>
          <a:custGeom>
            <a:avLst/>
            <a:gdLst>
              <a:gd name="connsiteX0" fmla="*/ 12668 w 2045319"/>
              <a:gd name="connsiteY0" fmla="*/ 1335138 h 1346607"/>
              <a:gd name="connsiteX1" fmla="*/ 705027 w 2045319"/>
              <a:gd name="connsiteY1" fmla="*/ 1335138 h 1346607"/>
              <a:gd name="connsiteX2" fmla="*/ 2044013 w 2045319"/>
              <a:gd name="connsiteY2" fmla="*/ 342968 h 1346607"/>
              <a:gd name="connsiteX3" fmla="*/ 1800099 w 2045319"/>
              <a:gd name="connsiteY3" fmla="*/ 12668 h 1346607"/>
            </a:gdLst>
            <a:ahLst/>
            <a:cxnLst>
              <a:cxn ang="0">
                <a:pos x="connsiteX0" y="connsiteY0"/>
              </a:cxn>
              <a:cxn ang="0">
                <a:pos x="connsiteX1" y="connsiteY1"/>
              </a:cxn>
              <a:cxn ang="0">
                <a:pos x="connsiteX2" y="connsiteY2"/>
              </a:cxn>
              <a:cxn ang="0">
                <a:pos x="connsiteX3" y="connsiteY3"/>
              </a:cxn>
            </a:cxnLst>
            <a:rect l="l" t="t" r="r" b="b"/>
            <a:pathLst>
              <a:path w="2045319" h="1346607">
                <a:moveTo>
                  <a:pt x="12668" y="1335138"/>
                </a:moveTo>
                <a:lnTo>
                  <a:pt x="705027" y="1335138"/>
                </a:lnTo>
                <a:lnTo>
                  <a:pt x="2044013" y="342968"/>
                </a:lnTo>
                <a:lnTo>
                  <a:pt x="1800099" y="12668"/>
                </a:lnTo>
                <a:close/>
              </a:path>
            </a:pathLst>
          </a:custGeom>
          <a:blipFill>
            <a:blip r:embed="rId2"/>
            <a:srcRect/>
            <a:stretch>
              <a:fillRect l="-51458" t="10702" r="5240" b="-85592"/>
            </a:stretch>
          </a:blipFill>
          <a:ln w="12664" cap="flat">
            <a:noFill/>
            <a:prstDash val="solid"/>
            <a:miter/>
          </a:ln>
        </p:spPr>
        <p:txBody>
          <a:bodyPr rtlCol="0" anchor="ctr"/>
          <a:lstStyle/>
          <a:p>
            <a:endParaRPr lang="en-US" noProof="0" dirty="0"/>
          </a:p>
        </p:txBody>
      </p:sp>
    </p:spTree>
    <p:extLst>
      <p:ext uri="{BB962C8B-B14F-4D97-AF65-F5344CB8AC3E}">
        <p14:creationId xmlns:p14="http://schemas.microsoft.com/office/powerpoint/2010/main" val="35389701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grpSp>
        <p:nvGrpSpPr>
          <p:cNvPr id="11" name="Graphic 16">
            <a:extLst>
              <a:ext uri="{FF2B5EF4-FFF2-40B4-BE49-F238E27FC236}">
                <a16:creationId xmlns:a16="http://schemas.microsoft.com/office/drawing/2014/main" id="{B60BB307-3064-4D46-AE82-15CA1D9BE735}"/>
              </a:ext>
            </a:extLst>
          </p:cNvPr>
          <p:cNvGrpSpPr/>
          <p:nvPr userDrawn="1"/>
        </p:nvGrpSpPr>
        <p:grpSpPr>
          <a:xfrm>
            <a:off x="10962579" y="5678327"/>
            <a:ext cx="1234800" cy="1051200"/>
            <a:chOff x="5626893" y="3026568"/>
            <a:chExt cx="937260" cy="800760"/>
          </a:xfrm>
        </p:grpSpPr>
        <p:sp>
          <p:nvSpPr>
            <p:cNvPr id="12" name="Freeform: Shape 11">
              <a:extLst>
                <a:ext uri="{FF2B5EF4-FFF2-40B4-BE49-F238E27FC236}">
                  <a16:creationId xmlns:a16="http://schemas.microsoft.com/office/drawing/2014/main" id="{9DAB6FE2-646C-4695-8D30-E1DE3931724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976E69ED-76D2-4B8A-8765-1427707E4A7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4" name="Footer Placeholder 3">
            <a:extLst>
              <a:ext uri="{FF2B5EF4-FFF2-40B4-BE49-F238E27FC236}">
                <a16:creationId xmlns:a16="http://schemas.microsoft.com/office/drawing/2014/main" id="{E0C30E6F-5F7C-4623-959A-EDA2C1A2EB4E}"/>
              </a:ext>
            </a:extLst>
          </p:cNvPr>
          <p:cNvSpPr>
            <a:spLocks noGrp="1"/>
          </p:cNvSpPr>
          <p:nvPr>
            <p:ph type="ftr" sz="quarter" idx="11"/>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62573551-4EA7-404B-948A-28090F9E61D6}"/>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6" name="Graphic 23">
            <a:extLst>
              <a:ext uri="{FF2B5EF4-FFF2-40B4-BE49-F238E27FC236}">
                <a16:creationId xmlns:a16="http://schemas.microsoft.com/office/drawing/2014/main" id="{57F9D15F-8288-4CF9-838D-E3CCC810BAB0}"/>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7" name="Graphic 6">
            <a:extLst>
              <a:ext uri="{FF2B5EF4-FFF2-40B4-BE49-F238E27FC236}">
                <a16:creationId xmlns:a16="http://schemas.microsoft.com/office/drawing/2014/main" id="{69BD19F0-DB53-4C3C-9AE7-E26492A1112E}"/>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9" name="Title 1">
            <a:extLst>
              <a:ext uri="{FF2B5EF4-FFF2-40B4-BE49-F238E27FC236}">
                <a16:creationId xmlns:a16="http://schemas.microsoft.com/office/drawing/2014/main" id="{C4A611E3-53E2-4E99-8C39-155C3C48E5D4}"/>
              </a:ext>
            </a:extLst>
          </p:cNvPr>
          <p:cNvSpPr>
            <a:spLocks noGrp="1"/>
          </p:cNvSpPr>
          <p:nvPr>
            <p:ph type="title" hasCustomPrompt="1"/>
          </p:nvPr>
        </p:nvSpPr>
        <p:spPr>
          <a:xfrm rot="-360000">
            <a:off x="837870" y="842706"/>
            <a:ext cx="3960711" cy="1061509"/>
          </a:xfrm>
        </p:spPr>
        <p:txBody>
          <a:bodyPr/>
          <a:lstStyle>
            <a:lvl1pPr>
              <a:defRPr>
                <a:solidFill>
                  <a:schemeClr val="bg1"/>
                </a:solidFill>
              </a:defRPr>
            </a:lvl1pPr>
          </a:lstStyle>
          <a:p>
            <a:r>
              <a:rPr lang="en-US" noProof="0"/>
              <a:t>Chart Slide</a:t>
            </a:r>
          </a:p>
        </p:txBody>
      </p:sp>
      <p:sp>
        <p:nvSpPr>
          <p:cNvPr id="10" name="Text Placeholder 2">
            <a:extLst>
              <a:ext uri="{FF2B5EF4-FFF2-40B4-BE49-F238E27FC236}">
                <a16:creationId xmlns:a16="http://schemas.microsoft.com/office/drawing/2014/main" id="{0C72696B-274F-4123-B9CF-0349B48D1822}"/>
              </a:ext>
            </a:extLst>
          </p:cNvPr>
          <p:cNvSpPr>
            <a:spLocks noGrp="1"/>
          </p:cNvSpPr>
          <p:nvPr>
            <p:ph type="body" idx="1" hasCustomPrompt="1"/>
          </p:nvPr>
        </p:nvSpPr>
        <p:spPr>
          <a:xfrm>
            <a:off x="748030" y="2755778"/>
            <a:ext cx="2724912" cy="2267712"/>
          </a:xfrm>
          <a:gradFill>
            <a:gsLst>
              <a:gs pos="0">
                <a:schemeClr val="tx2"/>
              </a:gs>
              <a:gs pos="100000">
                <a:schemeClr val="tx1"/>
              </a:gs>
            </a:gsLst>
            <a:lin ang="10800000" scaled="1"/>
          </a:gradFill>
        </p:spPr>
        <p:txBody>
          <a:bodyPr lIns="144000" tIns="108000" rIns="108000" bIns="108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23" name="Chart Placeholder 21">
            <a:extLst>
              <a:ext uri="{FF2B5EF4-FFF2-40B4-BE49-F238E27FC236}">
                <a16:creationId xmlns:a16="http://schemas.microsoft.com/office/drawing/2014/main" id="{DD959D31-8095-4F0E-8AA3-33ABE262D130}"/>
              </a:ext>
            </a:extLst>
          </p:cNvPr>
          <p:cNvSpPr>
            <a:spLocks noGrp="1"/>
          </p:cNvSpPr>
          <p:nvPr>
            <p:ph type="chart" sz="quarter" idx="14"/>
          </p:nvPr>
        </p:nvSpPr>
        <p:spPr>
          <a:xfrm>
            <a:off x="5159375" y="1347788"/>
            <a:ext cx="6121400" cy="4090987"/>
          </a:xfrm>
        </p:spPr>
        <p:txBody>
          <a:bodyPr anchor="ctr" anchorCtr="0">
            <a:normAutofit/>
          </a:bodyPr>
          <a:lstStyle>
            <a:lvl1pPr marL="0" indent="0" algn="ctr">
              <a:buNone/>
              <a:defRPr sz="1400"/>
            </a:lvl1pPr>
          </a:lstStyle>
          <a:p>
            <a:r>
              <a:rPr lang="en-US" noProof="0"/>
              <a:t>Click icon to add chart</a:t>
            </a:r>
            <a:endParaRPr lang="en-US" noProof="0" dirty="0"/>
          </a:p>
        </p:txBody>
      </p:sp>
      <p:sp>
        <p:nvSpPr>
          <p:cNvPr id="27" name="Freeform: Shape 26">
            <a:extLst>
              <a:ext uri="{FF2B5EF4-FFF2-40B4-BE49-F238E27FC236}">
                <a16:creationId xmlns:a16="http://schemas.microsoft.com/office/drawing/2014/main" id="{03C64755-C745-46B0-9138-E2CBBA34A3C4}"/>
              </a:ext>
            </a:extLst>
          </p:cNvPr>
          <p:cNvSpPr/>
          <p:nvPr userDrawn="1"/>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771E749E-DB7E-4267-A674-AD413276E1A7}"/>
              </a:ext>
            </a:extLst>
          </p:cNvPr>
          <p:cNvSpPr/>
          <p:nvPr userDrawn="1"/>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2"/>
            <a:srcRect/>
            <a:stretch>
              <a:fillRect l="10565" t="-152624" r="-103969" b="10226"/>
            </a:stretch>
          </a:blipFill>
          <a:ln w="12700" cap="flat">
            <a:noFill/>
            <a:prstDash val="solid"/>
            <a:miter/>
          </a:ln>
        </p:spPr>
        <p:txBody>
          <a:bodyPr rtlCol="0" anchor="ctr"/>
          <a:lstStyle/>
          <a:p>
            <a:endParaRPr lang="en-US" noProof="0" dirty="0"/>
          </a:p>
        </p:txBody>
      </p:sp>
    </p:spTree>
    <p:extLst>
      <p:ext uri="{BB962C8B-B14F-4D97-AF65-F5344CB8AC3E}">
        <p14:creationId xmlns:p14="http://schemas.microsoft.com/office/powerpoint/2010/main" val="19798445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grpSp>
        <p:nvGrpSpPr>
          <p:cNvPr id="6" name="Graphic 16">
            <a:extLst>
              <a:ext uri="{FF2B5EF4-FFF2-40B4-BE49-F238E27FC236}">
                <a16:creationId xmlns:a16="http://schemas.microsoft.com/office/drawing/2014/main" id="{A6C11E25-2AF0-4EBF-905C-81BDCFB5E4C8}"/>
              </a:ext>
            </a:extLst>
          </p:cNvPr>
          <p:cNvGrpSpPr/>
          <p:nvPr userDrawn="1"/>
        </p:nvGrpSpPr>
        <p:grpSpPr>
          <a:xfrm>
            <a:off x="10962579" y="5678327"/>
            <a:ext cx="1234800" cy="1051200"/>
            <a:chOff x="5626893" y="3026568"/>
            <a:chExt cx="937260" cy="800760"/>
          </a:xfrm>
        </p:grpSpPr>
        <p:sp>
          <p:nvSpPr>
            <p:cNvPr id="7" name="Freeform: Shape 6">
              <a:extLst>
                <a:ext uri="{FF2B5EF4-FFF2-40B4-BE49-F238E27FC236}">
                  <a16:creationId xmlns:a16="http://schemas.microsoft.com/office/drawing/2014/main" id="{9D892266-5EB4-4DE9-BB23-F21047C71611}"/>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8" name="Freeform: Shape 7">
              <a:extLst>
                <a:ext uri="{FF2B5EF4-FFF2-40B4-BE49-F238E27FC236}">
                  <a16:creationId xmlns:a16="http://schemas.microsoft.com/office/drawing/2014/main" id="{ADD8BBD5-9B7C-4CF3-9606-41DC9C0151B9}"/>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3" name="Footer Placeholder 2">
            <a:extLst>
              <a:ext uri="{FF2B5EF4-FFF2-40B4-BE49-F238E27FC236}">
                <a16:creationId xmlns:a16="http://schemas.microsoft.com/office/drawing/2014/main" id="{4C97017C-1C1C-4B7D-A1F6-792FC58C89C0}"/>
              </a:ext>
            </a:extLst>
          </p:cNvPr>
          <p:cNvSpPr>
            <a:spLocks noGrp="1"/>
          </p:cNvSpPr>
          <p:nvPr>
            <p:ph type="ftr" sz="quarter" idx="11"/>
          </p:nvPr>
        </p:nvSpPr>
        <p:spPr/>
        <p:txBody>
          <a:bodyPr/>
          <a:lstStyle/>
          <a:p>
            <a:r>
              <a:rPr lang="en-US" noProof="0" dirty="0"/>
              <a:t>ADD A FOOTER</a:t>
            </a:r>
          </a:p>
        </p:txBody>
      </p:sp>
      <p:sp>
        <p:nvSpPr>
          <p:cNvPr id="4" name="Slide Number Placeholder 3">
            <a:extLst>
              <a:ext uri="{FF2B5EF4-FFF2-40B4-BE49-F238E27FC236}">
                <a16:creationId xmlns:a16="http://schemas.microsoft.com/office/drawing/2014/main" id="{1247CDBA-2DF6-4122-86A8-F7C1A6444675}"/>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grpSp>
        <p:nvGrpSpPr>
          <p:cNvPr id="9" name="Graphic 4">
            <a:extLst>
              <a:ext uri="{FF2B5EF4-FFF2-40B4-BE49-F238E27FC236}">
                <a16:creationId xmlns:a16="http://schemas.microsoft.com/office/drawing/2014/main" id="{EA075FD4-B92A-4706-AF9F-516E4D97661A}"/>
              </a:ext>
            </a:extLst>
          </p:cNvPr>
          <p:cNvGrpSpPr/>
          <p:nvPr/>
        </p:nvGrpSpPr>
        <p:grpSpPr>
          <a:xfrm>
            <a:off x="3101009" y="-12694"/>
            <a:ext cx="9094808" cy="5689901"/>
            <a:chOff x="227974" y="-12694"/>
            <a:chExt cx="11967843" cy="5689901"/>
          </a:xfrm>
        </p:grpSpPr>
        <p:sp>
          <p:nvSpPr>
            <p:cNvPr id="10" name="Freeform: Shape 9">
              <a:extLst>
                <a:ext uri="{FF2B5EF4-FFF2-40B4-BE49-F238E27FC236}">
                  <a16:creationId xmlns:a16="http://schemas.microsoft.com/office/drawing/2014/main" id="{CC47232B-AA36-4054-91B9-8A58B1EB5A7C}"/>
                </a:ext>
              </a:extLst>
            </p:cNvPr>
            <p:cNvSpPr/>
            <p:nvPr/>
          </p:nvSpPr>
          <p:spPr>
            <a:xfrm>
              <a:off x="227974" y="-12694"/>
              <a:ext cx="2146414" cy="5677200"/>
            </a:xfrm>
            <a:custGeom>
              <a:avLst/>
              <a:gdLst>
                <a:gd name="connsiteX0" fmla="*/ 1684102 w 2146413"/>
                <a:gd name="connsiteY0" fmla="*/ 12694 h 5677200"/>
                <a:gd name="connsiteX1" fmla="*/ 12694 w 2146413"/>
                <a:gd name="connsiteY1" fmla="*/ 508020 h 5677200"/>
                <a:gd name="connsiteX2" fmla="*/ 1184966 w 2146413"/>
                <a:gd name="connsiteY2" fmla="*/ 5677194 h 5677200"/>
                <a:gd name="connsiteX3" fmla="*/ 2136246 w 2146413"/>
                <a:gd name="connsiteY3" fmla="*/ 5494304 h 5677200"/>
                <a:gd name="connsiteX4" fmla="*/ 1945736 w 2146413"/>
                <a:gd name="connsiteY4" fmla="*/ 12694 h 5677200"/>
                <a:gd name="connsiteX5" fmla="*/ 1684102 w 2146413"/>
                <a:gd name="connsiteY5" fmla="*/ 12694 h 567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46413" h="5677200">
                  <a:moveTo>
                    <a:pt x="1684102" y="12694"/>
                  </a:moveTo>
                  <a:cubicBezTo>
                    <a:pt x="1158295" y="151131"/>
                    <a:pt x="12694" y="508020"/>
                    <a:pt x="12694" y="508020"/>
                  </a:cubicBezTo>
                  <a:cubicBezTo>
                    <a:pt x="12694" y="508020"/>
                    <a:pt x="764574" y="1905094"/>
                    <a:pt x="1184966" y="5677194"/>
                  </a:cubicBezTo>
                  <a:cubicBezTo>
                    <a:pt x="1404688" y="5606070"/>
                    <a:pt x="2136246" y="5494304"/>
                    <a:pt x="2136246" y="5494304"/>
                  </a:cubicBezTo>
                  <a:cubicBezTo>
                    <a:pt x="2136246" y="5494304"/>
                    <a:pt x="1963517" y="568983"/>
                    <a:pt x="1945736" y="12694"/>
                  </a:cubicBezTo>
                  <a:lnTo>
                    <a:pt x="1684102" y="12694"/>
                  </a:lnTo>
                  <a:close/>
                </a:path>
              </a:pathLst>
            </a:custGeom>
            <a:gradFill>
              <a:gsLst>
                <a:gs pos="0">
                  <a:schemeClr val="accent5">
                    <a:alpha val="5000"/>
                  </a:schemeClr>
                </a:gs>
                <a:gs pos="100000">
                  <a:schemeClr val="accent5"/>
                </a:gs>
              </a:gsLst>
              <a:lin ang="360000" scaled="0"/>
            </a:gradFill>
            <a:ln w="12693" cap="flat">
              <a:noFill/>
              <a:prstDash val="solid"/>
              <a:miter/>
            </a:ln>
          </p:spPr>
          <p:txBody>
            <a:bodyPr rtlCol="0" anchor="ctr"/>
            <a:lstStyle/>
            <a:p>
              <a:endParaRPr lang="en-US" noProof="0" dirty="0"/>
            </a:p>
          </p:txBody>
        </p:sp>
        <p:sp>
          <p:nvSpPr>
            <p:cNvPr id="11" name="Freeform: Shape 10">
              <a:extLst>
                <a:ext uri="{FF2B5EF4-FFF2-40B4-BE49-F238E27FC236}">
                  <a16:creationId xmlns:a16="http://schemas.microsoft.com/office/drawing/2014/main" id="{A10FD2C3-F226-42E6-A01E-50BAFB037D89}"/>
                </a:ext>
              </a:extLst>
            </p:cNvPr>
            <p:cNvSpPr/>
            <p:nvPr/>
          </p:nvSpPr>
          <p:spPr>
            <a:xfrm>
              <a:off x="866818" y="-12694"/>
              <a:ext cx="11328999" cy="5689901"/>
            </a:xfrm>
            <a:custGeom>
              <a:avLst/>
              <a:gdLst>
                <a:gd name="connsiteX0" fmla="*/ 11322642 w 11328999"/>
                <a:gd name="connsiteY0" fmla="*/ 4653519 h 5689900"/>
                <a:gd name="connsiteX1" fmla="*/ 11322642 w 11328999"/>
                <a:gd name="connsiteY1" fmla="*/ 12694 h 5689900"/>
                <a:gd name="connsiteX2" fmla="*/ 12694 w 11328999"/>
                <a:gd name="connsiteY2" fmla="*/ 12694 h 5689900"/>
                <a:gd name="connsiteX3" fmla="*/ 560093 w 11328999"/>
                <a:gd name="connsiteY3" fmla="*/ 5689894 h 5689900"/>
              </a:gdLst>
              <a:ahLst/>
              <a:cxnLst>
                <a:cxn ang="0">
                  <a:pos x="connsiteX0" y="connsiteY0"/>
                </a:cxn>
                <a:cxn ang="0">
                  <a:pos x="connsiteX1" y="connsiteY1"/>
                </a:cxn>
                <a:cxn ang="0">
                  <a:pos x="connsiteX2" y="connsiteY2"/>
                </a:cxn>
                <a:cxn ang="0">
                  <a:pos x="connsiteX3" y="connsiteY3"/>
                </a:cxn>
              </a:cxnLst>
              <a:rect l="l" t="t" r="r" b="b"/>
              <a:pathLst>
                <a:path w="11328999" h="5689900">
                  <a:moveTo>
                    <a:pt x="11322642" y="4653519"/>
                  </a:moveTo>
                  <a:lnTo>
                    <a:pt x="11322642" y="12694"/>
                  </a:lnTo>
                  <a:lnTo>
                    <a:pt x="12694" y="12694"/>
                  </a:lnTo>
                  <a:lnTo>
                    <a:pt x="560093" y="5689894"/>
                  </a:lnTo>
                  <a:close/>
                </a:path>
              </a:pathLst>
            </a:custGeom>
            <a:gradFill>
              <a:gsLst>
                <a:gs pos="0">
                  <a:schemeClr val="accent5"/>
                </a:gs>
                <a:gs pos="100000">
                  <a:schemeClr val="bg2"/>
                </a:gs>
              </a:gsLst>
              <a:lin ang="360000" scaled="0"/>
            </a:gradFill>
            <a:ln w="12693"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D326E1C1-191D-4CBC-9151-C6FB8AFCA679}"/>
                </a:ext>
              </a:extLst>
            </p:cNvPr>
            <p:cNvSpPr/>
            <p:nvPr/>
          </p:nvSpPr>
          <p:spPr>
            <a:xfrm>
              <a:off x="1152583" y="-12694"/>
              <a:ext cx="11036884" cy="5410486"/>
            </a:xfrm>
            <a:custGeom>
              <a:avLst/>
              <a:gdLst>
                <a:gd name="connsiteX0" fmla="*/ 11036877 w 11036883"/>
                <a:gd name="connsiteY0" fmla="*/ 4372834 h 5410485"/>
                <a:gd name="connsiteX1" fmla="*/ 555013 w 11036883"/>
                <a:gd name="connsiteY1" fmla="*/ 5382538 h 5410485"/>
                <a:gd name="connsiteX2" fmla="*/ 38095 w 11036883"/>
                <a:gd name="connsiteY2" fmla="*/ 12694 h 5410485"/>
                <a:gd name="connsiteX3" fmla="*/ 12694 w 11036883"/>
                <a:gd name="connsiteY3" fmla="*/ 12694 h 5410485"/>
                <a:gd name="connsiteX4" fmla="*/ 530881 w 11036883"/>
                <a:gd name="connsiteY4" fmla="*/ 5396509 h 5410485"/>
                <a:gd name="connsiteX5" fmla="*/ 532151 w 11036883"/>
                <a:gd name="connsiteY5" fmla="*/ 5409209 h 5410485"/>
                <a:gd name="connsiteX6" fmla="*/ 11036877 w 11036883"/>
                <a:gd name="connsiteY6" fmla="*/ 4398236 h 541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36883" h="5410485">
                  <a:moveTo>
                    <a:pt x="11036877" y="4372834"/>
                  </a:moveTo>
                  <a:lnTo>
                    <a:pt x="555013" y="5382538"/>
                  </a:lnTo>
                  <a:lnTo>
                    <a:pt x="38095" y="12694"/>
                  </a:lnTo>
                  <a:lnTo>
                    <a:pt x="12694" y="12694"/>
                  </a:lnTo>
                  <a:lnTo>
                    <a:pt x="530881" y="5396509"/>
                  </a:lnTo>
                  <a:lnTo>
                    <a:pt x="532151" y="5409209"/>
                  </a:lnTo>
                  <a:lnTo>
                    <a:pt x="11036877" y="4398236"/>
                  </a:lnTo>
                  <a:close/>
                </a:path>
              </a:pathLst>
            </a:custGeom>
            <a:solidFill>
              <a:schemeClr val="bg1"/>
            </a:solidFill>
            <a:ln w="12693" cap="flat">
              <a:noFill/>
              <a:prstDash val="solid"/>
              <a:miter/>
            </a:ln>
          </p:spPr>
          <p:txBody>
            <a:bodyPr rtlCol="0" anchor="ctr"/>
            <a:lstStyle/>
            <a:p>
              <a:endParaRPr lang="en-US" noProof="0" dirty="0"/>
            </a:p>
          </p:txBody>
        </p:sp>
      </p:grpSp>
      <p:sp>
        <p:nvSpPr>
          <p:cNvPr id="16" name="Text Placeholder 3">
            <a:extLst>
              <a:ext uri="{FF2B5EF4-FFF2-40B4-BE49-F238E27FC236}">
                <a16:creationId xmlns:a16="http://schemas.microsoft.com/office/drawing/2014/main" id="{768D53E4-BBD0-4F2E-B5E9-1CDB627A84B6}"/>
              </a:ext>
            </a:extLst>
          </p:cNvPr>
          <p:cNvSpPr>
            <a:spLocks noGrp="1"/>
          </p:cNvSpPr>
          <p:nvPr>
            <p:ph type="body" sz="half" idx="2" hasCustomPrompt="1"/>
          </p:nvPr>
        </p:nvSpPr>
        <p:spPr>
          <a:xfrm>
            <a:off x="494969" y="2282951"/>
            <a:ext cx="3055579" cy="3402714"/>
          </a:xfrm>
          <a:gradFill>
            <a:gsLst>
              <a:gs pos="0">
                <a:schemeClr val="tx2"/>
              </a:gs>
              <a:gs pos="100000">
                <a:schemeClr val="tx1"/>
              </a:gs>
            </a:gsLst>
            <a:lin ang="10800000" scaled="1"/>
          </a:gradFill>
        </p:spPr>
        <p:txBody>
          <a:bodyPr vert="horz" lIns="144000" tIns="108000" rIns="108000" bIns="108000" rtlCol="0" anchor="ctr" anchorCtr="0">
            <a:normAutofit/>
          </a:bodyPr>
          <a:lstStyle>
            <a:lvl1pPr marL="0" indent="0" algn="l">
              <a:buFont typeface="Arial" panose="020B0604020202020204" pitchFamily="34" charset="0"/>
              <a:buNone/>
              <a:defRPr lang="en-US" sz="2000" b="1">
                <a:solidFill>
                  <a:schemeClr val="bg1"/>
                </a:solidFill>
              </a:defRPr>
            </a:lvl1pPr>
          </a:lstStyle>
          <a:p>
            <a:pPr marL="228600" lvl="0" indent="-228600"/>
            <a:r>
              <a:rPr lang="en-US" noProof="0"/>
              <a:t>EDIT MASTER TEXT STYLES</a:t>
            </a:r>
          </a:p>
        </p:txBody>
      </p:sp>
      <p:sp>
        <p:nvSpPr>
          <p:cNvPr id="20" name="Picture Placeholder 19">
            <a:extLst>
              <a:ext uri="{FF2B5EF4-FFF2-40B4-BE49-F238E27FC236}">
                <a16:creationId xmlns:a16="http://schemas.microsoft.com/office/drawing/2014/main" id="{C9B40841-64AD-4F36-A387-121624847296}"/>
              </a:ext>
            </a:extLst>
          </p:cNvPr>
          <p:cNvSpPr>
            <a:spLocks noGrp="1"/>
          </p:cNvSpPr>
          <p:nvPr>
            <p:ph type="pic" idx="1"/>
          </p:nvPr>
        </p:nvSpPr>
        <p:spPr>
          <a:xfrm>
            <a:off x="3703978" y="1"/>
            <a:ext cx="8495014" cy="5685664"/>
          </a:xfrm>
          <a:custGeom>
            <a:avLst/>
            <a:gdLst>
              <a:gd name="connsiteX0" fmla="*/ 0 w 10973163"/>
              <a:gd name="connsiteY0" fmla="*/ 0 h 5778507"/>
              <a:gd name="connsiteX1" fmla="*/ 10973163 w 10973163"/>
              <a:gd name="connsiteY1" fmla="*/ 0 h 5778507"/>
              <a:gd name="connsiteX2" fmla="*/ 10973163 w 10973163"/>
              <a:gd name="connsiteY2" fmla="*/ 4708234 h 5778507"/>
              <a:gd name="connsiteX3" fmla="*/ 637629 w 10973163"/>
              <a:gd name="connsiteY3" fmla="*/ 5778507 h 5778507"/>
              <a:gd name="connsiteX4" fmla="*/ 513924 w 10973163"/>
              <a:gd name="connsiteY4" fmla="*/ 5778507 h 5778507"/>
              <a:gd name="connsiteX5" fmla="*/ 0 w 10973163"/>
              <a:gd name="connsiteY5" fmla="*/ 11 h 577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73163" h="5778507">
                <a:moveTo>
                  <a:pt x="0" y="0"/>
                </a:moveTo>
                <a:lnTo>
                  <a:pt x="10973163" y="0"/>
                </a:lnTo>
                <a:lnTo>
                  <a:pt x="10973163" y="4708234"/>
                </a:lnTo>
                <a:lnTo>
                  <a:pt x="637629" y="5778507"/>
                </a:lnTo>
                <a:lnTo>
                  <a:pt x="513924" y="5778507"/>
                </a:lnTo>
                <a:lnTo>
                  <a:pt x="0" y="11"/>
                </a:lnTo>
                <a:close/>
              </a:path>
            </a:pathLst>
          </a:custGeom>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
        <p:nvSpPr>
          <p:cNvPr id="25" name="Title 22">
            <a:extLst>
              <a:ext uri="{FF2B5EF4-FFF2-40B4-BE49-F238E27FC236}">
                <a16:creationId xmlns:a16="http://schemas.microsoft.com/office/drawing/2014/main" id="{A7AAB7EE-08F8-4859-95A3-BAB2909A0A3F}"/>
              </a:ext>
            </a:extLst>
          </p:cNvPr>
          <p:cNvSpPr>
            <a:spLocks noGrp="1"/>
          </p:cNvSpPr>
          <p:nvPr>
            <p:ph type="title" hasCustomPrompt="1"/>
          </p:nvPr>
        </p:nvSpPr>
        <p:spPr>
          <a:xfrm rot="-360000">
            <a:off x="-61166" y="919125"/>
            <a:ext cx="3890555" cy="1091949"/>
          </a:xfrm>
          <a:custGeom>
            <a:avLst/>
            <a:gdLst>
              <a:gd name="connsiteX0" fmla="*/ 0 w 4011780"/>
              <a:gd name="connsiteY0" fmla="*/ 916770 h 916770"/>
              <a:gd name="connsiteX1" fmla="*/ 229193 w 4011780"/>
              <a:gd name="connsiteY1" fmla="*/ 0 h 916770"/>
              <a:gd name="connsiteX2" fmla="*/ 3782588 w 4011780"/>
              <a:gd name="connsiteY2" fmla="*/ 0 h 916770"/>
              <a:gd name="connsiteX3" fmla="*/ 4011780 w 4011780"/>
              <a:gd name="connsiteY3" fmla="*/ 916770 h 916770"/>
              <a:gd name="connsiteX4" fmla="*/ 0 w 4011780"/>
              <a:gd name="connsiteY4" fmla="*/ 916770 h 916770"/>
              <a:gd name="connsiteX0" fmla="*/ 0 w 4187844"/>
              <a:gd name="connsiteY0" fmla="*/ 916770 h 1051526"/>
              <a:gd name="connsiteX1" fmla="*/ 229193 w 4187844"/>
              <a:gd name="connsiteY1" fmla="*/ 0 h 1051526"/>
              <a:gd name="connsiteX2" fmla="*/ 3782588 w 4187844"/>
              <a:gd name="connsiteY2" fmla="*/ 0 h 1051526"/>
              <a:gd name="connsiteX3" fmla="*/ 4187844 w 4187844"/>
              <a:gd name="connsiteY3" fmla="*/ 1051526 h 1051526"/>
              <a:gd name="connsiteX4" fmla="*/ 0 w 4187844"/>
              <a:gd name="connsiteY4" fmla="*/ 916770 h 1051526"/>
              <a:gd name="connsiteX0" fmla="*/ 0 w 4187844"/>
              <a:gd name="connsiteY0" fmla="*/ 939936 h 1074692"/>
              <a:gd name="connsiteX1" fmla="*/ 229193 w 4187844"/>
              <a:gd name="connsiteY1" fmla="*/ 23166 h 1074692"/>
              <a:gd name="connsiteX2" fmla="*/ 4165479 w 4187844"/>
              <a:gd name="connsiteY2" fmla="*/ 0 h 1074692"/>
              <a:gd name="connsiteX3" fmla="*/ 4187844 w 4187844"/>
              <a:gd name="connsiteY3" fmla="*/ 1074692 h 1074692"/>
              <a:gd name="connsiteX4" fmla="*/ 0 w 4187844"/>
              <a:gd name="connsiteY4" fmla="*/ 939936 h 1074692"/>
              <a:gd name="connsiteX0" fmla="*/ 0 w 4860085"/>
              <a:gd name="connsiteY0" fmla="*/ 1101781 h 1101781"/>
              <a:gd name="connsiteX1" fmla="*/ 901434 w 4860085"/>
              <a:gd name="connsiteY1" fmla="*/ 23166 h 1101781"/>
              <a:gd name="connsiteX2" fmla="*/ 4837720 w 4860085"/>
              <a:gd name="connsiteY2" fmla="*/ 0 h 1101781"/>
              <a:gd name="connsiteX3" fmla="*/ 4860085 w 4860085"/>
              <a:gd name="connsiteY3" fmla="*/ 1074692 h 1101781"/>
              <a:gd name="connsiteX4" fmla="*/ 0 w 4860085"/>
              <a:gd name="connsiteY4" fmla="*/ 1101781 h 1101781"/>
              <a:gd name="connsiteX0" fmla="*/ 0 w 4860085"/>
              <a:gd name="connsiteY0" fmla="*/ 1101781 h 1101781"/>
              <a:gd name="connsiteX1" fmla="*/ 84487 w 4860085"/>
              <a:gd name="connsiteY1" fmla="*/ 53552 h 1101781"/>
              <a:gd name="connsiteX2" fmla="*/ 4837720 w 4860085"/>
              <a:gd name="connsiteY2" fmla="*/ 0 h 1101781"/>
              <a:gd name="connsiteX3" fmla="*/ 4860085 w 4860085"/>
              <a:gd name="connsiteY3" fmla="*/ 1074692 h 1101781"/>
              <a:gd name="connsiteX4" fmla="*/ 0 w 4860085"/>
              <a:gd name="connsiteY4" fmla="*/ 1101781 h 1101781"/>
              <a:gd name="connsiteX0" fmla="*/ 0 w 4886832"/>
              <a:gd name="connsiteY0" fmla="*/ 1098969 h 1098969"/>
              <a:gd name="connsiteX1" fmla="*/ 111234 w 4886832"/>
              <a:gd name="connsiteY1" fmla="*/ 53552 h 1098969"/>
              <a:gd name="connsiteX2" fmla="*/ 4864467 w 4886832"/>
              <a:gd name="connsiteY2" fmla="*/ 0 h 1098969"/>
              <a:gd name="connsiteX3" fmla="*/ 4886832 w 4886832"/>
              <a:gd name="connsiteY3" fmla="*/ 1074692 h 1098969"/>
              <a:gd name="connsiteX4" fmla="*/ 0 w 4886832"/>
              <a:gd name="connsiteY4" fmla="*/ 1098969 h 1098969"/>
              <a:gd name="connsiteX0" fmla="*/ 0 w 4886832"/>
              <a:gd name="connsiteY0" fmla="*/ 1098969 h 1098969"/>
              <a:gd name="connsiteX1" fmla="*/ 95749 w 4886832"/>
              <a:gd name="connsiteY1" fmla="*/ 46516 h 1098969"/>
              <a:gd name="connsiteX2" fmla="*/ 4864467 w 4886832"/>
              <a:gd name="connsiteY2" fmla="*/ 0 h 1098969"/>
              <a:gd name="connsiteX3" fmla="*/ 4886832 w 4886832"/>
              <a:gd name="connsiteY3" fmla="*/ 1074692 h 1098969"/>
              <a:gd name="connsiteX4" fmla="*/ 0 w 4886832"/>
              <a:gd name="connsiteY4" fmla="*/ 1098969 h 1098969"/>
              <a:gd name="connsiteX0" fmla="*/ 0 w 4892182"/>
              <a:gd name="connsiteY0" fmla="*/ 1098407 h 1098407"/>
              <a:gd name="connsiteX1" fmla="*/ 101099 w 4892182"/>
              <a:gd name="connsiteY1" fmla="*/ 46516 h 1098407"/>
              <a:gd name="connsiteX2" fmla="*/ 4869817 w 4892182"/>
              <a:gd name="connsiteY2" fmla="*/ 0 h 1098407"/>
              <a:gd name="connsiteX3" fmla="*/ 4892182 w 4892182"/>
              <a:gd name="connsiteY3" fmla="*/ 1074692 h 1098407"/>
              <a:gd name="connsiteX4" fmla="*/ 0 w 4892182"/>
              <a:gd name="connsiteY4" fmla="*/ 1098407 h 1098407"/>
              <a:gd name="connsiteX0" fmla="*/ 5888 w 4898070"/>
              <a:gd name="connsiteY0" fmla="*/ 1098407 h 1098407"/>
              <a:gd name="connsiteX1" fmla="*/ 0 w 4898070"/>
              <a:gd name="connsiteY1" fmla="*/ 35271 h 1098407"/>
              <a:gd name="connsiteX2" fmla="*/ 4875705 w 4898070"/>
              <a:gd name="connsiteY2" fmla="*/ 0 h 1098407"/>
              <a:gd name="connsiteX3" fmla="*/ 4898070 w 4898070"/>
              <a:gd name="connsiteY3" fmla="*/ 1074692 h 1098407"/>
              <a:gd name="connsiteX4" fmla="*/ 5888 w 4898070"/>
              <a:gd name="connsiteY4" fmla="*/ 1098407 h 1098407"/>
              <a:gd name="connsiteX0" fmla="*/ 25 w 5005106"/>
              <a:gd name="connsiteY0" fmla="*/ 1091949 h 1091949"/>
              <a:gd name="connsiteX1" fmla="*/ 107036 w 5005106"/>
              <a:gd name="connsiteY1" fmla="*/ 35271 h 1091949"/>
              <a:gd name="connsiteX2" fmla="*/ 4982741 w 5005106"/>
              <a:gd name="connsiteY2" fmla="*/ 0 h 1091949"/>
              <a:gd name="connsiteX3" fmla="*/ 5005106 w 5005106"/>
              <a:gd name="connsiteY3" fmla="*/ 1074692 h 1091949"/>
              <a:gd name="connsiteX4" fmla="*/ 25 w 5005106"/>
              <a:gd name="connsiteY4" fmla="*/ 1091949 h 1091949"/>
              <a:gd name="connsiteX0" fmla="*/ 0 w 5005081"/>
              <a:gd name="connsiteY0" fmla="*/ 1091949 h 1091949"/>
              <a:gd name="connsiteX1" fmla="*/ 107011 w 5005081"/>
              <a:gd name="connsiteY1" fmla="*/ 35271 h 1091949"/>
              <a:gd name="connsiteX2" fmla="*/ 4982716 w 5005081"/>
              <a:gd name="connsiteY2" fmla="*/ 0 h 1091949"/>
              <a:gd name="connsiteX3" fmla="*/ 5005081 w 5005081"/>
              <a:gd name="connsiteY3" fmla="*/ 1074692 h 1091949"/>
              <a:gd name="connsiteX4" fmla="*/ 0 w 5005081"/>
              <a:gd name="connsiteY4" fmla="*/ 1091949 h 1091949"/>
              <a:gd name="connsiteX0" fmla="*/ 0 w 5005081"/>
              <a:gd name="connsiteY0" fmla="*/ 1091949 h 1091949"/>
              <a:gd name="connsiteX1" fmla="*/ 107011 w 5005081"/>
              <a:gd name="connsiteY1" fmla="*/ 35271 h 1091949"/>
              <a:gd name="connsiteX2" fmla="*/ 4982716 w 5005081"/>
              <a:gd name="connsiteY2" fmla="*/ 0 h 1091949"/>
              <a:gd name="connsiteX3" fmla="*/ 5005081 w 5005081"/>
              <a:gd name="connsiteY3" fmla="*/ 1074692 h 1091949"/>
              <a:gd name="connsiteX4" fmla="*/ 0 w 5005081"/>
              <a:gd name="connsiteY4" fmla="*/ 1091949 h 1091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5081" h="1091949">
                <a:moveTo>
                  <a:pt x="0" y="1091949"/>
                </a:moveTo>
                <a:lnTo>
                  <a:pt x="107011" y="35271"/>
                </a:lnTo>
                <a:lnTo>
                  <a:pt x="4982716" y="0"/>
                </a:lnTo>
                <a:lnTo>
                  <a:pt x="5005081" y="1074692"/>
                </a:lnTo>
                <a:lnTo>
                  <a:pt x="0" y="1091949"/>
                </a:lnTo>
                <a:close/>
              </a:path>
            </a:pathLst>
          </a:custGeom>
          <a:gradFill>
            <a:gsLst>
              <a:gs pos="9000">
                <a:schemeClr val="accent1"/>
              </a:gs>
              <a:gs pos="100000">
                <a:schemeClr val="accent2"/>
              </a:gs>
            </a:gsLst>
            <a:lin ang="360000" scaled="0"/>
          </a:gradFill>
          <a:ln>
            <a:solidFill>
              <a:srgbClr val="99B898"/>
            </a:solidFill>
          </a:ln>
        </p:spPr>
        <p:txBody>
          <a:bodyPr lIns="954000"/>
          <a:lstStyle>
            <a:lvl1pPr>
              <a:defRPr>
                <a:solidFill>
                  <a:schemeClr val="bg1"/>
                </a:solidFill>
              </a:defRPr>
            </a:lvl1pPr>
          </a:lstStyle>
          <a:p>
            <a:r>
              <a:rPr lang="en-US" noProof="0"/>
              <a:t>Big Picture</a:t>
            </a:r>
          </a:p>
        </p:txBody>
      </p:sp>
    </p:spTree>
    <p:extLst>
      <p:ext uri="{BB962C8B-B14F-4D97-AF65-F5344CB8AC3E}">
        <p14:creationId xmlns:p14="http://schemas.microsoft.com/office/powerpoint/2010/main" val="36568310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grpSp>
        <p:nvGrpSpPr>
          <p:cNvPr id="25" name="Graphic 23">
            <a:extLst>
              <a:ext uri="{FF2B5EF4-FFF2-40B4-BE49-F238E27FC236}">
                <a16:creationId xmlns:a16="http://schemas.microsoft.com/office/drawing/2014/main" id="{47C3B2E9-ECBE-41AD-AEEB-38E82FC382A0}"/>
              </a:ext>
            </a:extLst>
          </p:cNvPr>
          <p:cNvGrpSpPr/>
          <p:nvPr/>
        </p:nvGrpSpPr>
        <p:grpSpPr>
          <a:xfrm>
            <a:off x="-12700" y="-12700"/>
            <a:ext cx="12212320" cy="6882130"/>
            <a:chOff x="-12700" y="-12700"/>
            <a:chExt cx="12212320" cy="6882130"/>
          </a:xfrm>
        </p:grpSpPr>
        <p:sp>
          <p:nvSpPr>
            <p:cNvPr id="38" name="Freeform: Shape 37">
              <a:extLst>
                <a:ext uri="{FF2B5EF4-FFF2-40B4-BE49-F238E27FC236}">
                  <a16:creationId xmlns:a16="http://schemas.microsoft.com/office/drawing/2014/main" id="{FD75D72D-60C9-4FC2-B3B6-BBC407A1E87C}"/>
                </a:ext>
              </a:extLst>
            </p:cNvPr>
            <p:cNvSpPr/>
            <p:nvPr/>
          </p:nvSpPr>
          <p:spPr>
            <a:xfrm>
              <a:off x="6134100" y="2558390"/>
              <a:ext cx="6057900" cy="2717800"/>
            </a:xfrm>
            <a:custGeom>
              <a:avLst/>
              <a:gdLst>
                <a:gd name="connsiteX0" fmla="*/ 12700 w 6057900"/>
                <a:gd name="connsiteY0" fmla="*/ 1852320 h 2717800"/>
                <a:gd name="connsiteX1" fmla="*/ 6055360 w 6057900"/>
                <a:gd name="connsiteY1" fmla="*/ 2705760 h 2717800"/>
                <a:gd name="connsiteX2" fmla="*/ 6055360 w 6057900"/>
                <a:gd name="connsiteY2" fmla="*/ 664870 h 2717800"/>
                <a:gd name="connsiteX3" fmla="*/ 486410 w 6057900"/>
                <a:gd name="connsiteY3" fmla="*/ 33680 h 2717800"/>
                <a:gd name="connsiteX4" fmla="*/ 12700 w 6057900"/>
                <a:gd name="connsiteY4" fmla="*/ 1852320 h 271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900" h="2717800">
                  <a:moveTo>
                    <a:pt x="12700" y="1852320"/>
                  </a:moveTo>
                  <a:cubicBezTo>
                    <a:pt x="12700" y="1852320"/>
                    <a:pt x="1485900" y="1508150"/>
                    <a:pt x="6055360" y="2705760"/>
                  </a:cubicBezTo>
                  <a:lnTo>
                    <a:pt x="6055360" y="664870"/>
                  </a:lnTo>
                  <a:cubicBezTo>
                    <a:pt x="2434590" y="-165710"/>
                    <a:pt x="486410" y="33680"/>
                    <a:pt x="486410" y="33680"/>
                  </a:cubicBezTo>
                  <a:lnTo>
                    <a:pt x="12700" y="1852320"/>
                  </a:lnTo>
                  <a:close/>
                </a:path>
              </a:pathLst>
            </a:custGeom>
            <a:gradFill>
              <a:gsLst>
                <a:gs pos="0">
                  <a:schemeClr val="accent2">
                    <a:alpha val="5000"/>
                  </a:schemeClr>
                </a:gs>
                <a:gs pos="100000">
                  <a:schemeClr val="accent1">
                    <a:alpha val="40000"/>
                  </a:schemeClr>
                </a:gs>
              </a:gsLst>
              <a:lin ang="1080000" scaled="0"/>
            </a:gradFill>
            <a:ln w="12700" cap="flat">
              <a:noFill/>
              <a:prstDash val="solid"/>
              <a:miter/>
            </a:ln>
          </p:spPr>
          <p:txBody>
            <a:bodyPr rtlCol="0" anchor="ctr"/>
            <a:lstStyle/>
            <a:p>
              <a:endParaRPr lang="en-US" noProof="0" dirty="0"/>
            </a:p>
          </p:txBody>
        </p:sp>
        <p:sp>
          <p:nvSpPr>
            <p:cNvPr id="40" name="Freeform: Shape 39">
              <a:extLst>
                <a:ext uri="{FF2B5EF4-FFF2-40B4-BE49-F238E27FC236}">
                  <a16:creationId xmlns:a16="http://schemas.microsoft.com/office/drawing/2014/main" id="{6DDD47AF-7D6B-4DDA-844C-9F41D60507B7}"/>
                </a:ext>
              </a:extLst>
            </p:cNvPr>
            <p:cNvSpPr/>
            <p:nvPr/>
          </p:nvSpPr>
          <p:spPr>
            <a:xfrm>
              <a:off x="5767070" y="5688330"/>
              <a:ext cx="1130300" cy="1181100"/>
            </a:xfrm>
            <a:custGeom>
              <a:avLst/>
              <a:gdLst>
                <a:gd name="connsiteX0" fmla="*/ 1127760 w 1130300"/>
                <a:gd name="connsiteY0" fmla="*/ 12700 h 1181100"/>
                <a:gd name="connsiteX1" fmla="*/ 1127760 w 1130300"/>
                <a:gd name="connsiteY1" fmla="*/ 12700 h 1181100"/>
                <a:gd name="connsiteX2" fmla="*/ 547370 w 1130300"/>
                <a:gd name="connsiteY2" fmla="*/ 491490 h 1181100"/>
                <a:gd name="connsiteX3" fmla="*/ 12700 w 1130300"/>
                <a:gd name="connsiteY3" fmla="*/ 1169670 h 1181100"/>
                <a:gd name="connsiteX4" fmla="*/ 435610 w 1130300"/>
                <a:gd name="connsiteY4" fmla="*/ 1169670 h 1181100"/>
                <a:gd name="connsiteX5" fmla="*/ 835660 w 1130300"/>
                <a:gd name="connsiteY5" fmla="*/ 67056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300" h="1181100">
                  <a:moveTo>
                    <a:pt x="1127760" y="12700"/>
                  </a:moveTo>
                  <a:lnTo>
                    <a:pt x="1127760" y="12700"/>
                  </a:lnTo>
                  <a:lnTo>
                    <a:pt x="547370" y="491490"/>
                  </a:lnTo>
                  <a:lnTo>
                    <a:pt x="12700" y="1169670"/>
                  </a:lnTo>
                  <a:lnTo>
                    <a:pt x="435610" y="1169670"/>
                  </a:lnTo>
                  <a:lnTo>
                    <a:pt x="835660" y="670560"/>
                  </a:lnTo>
                  <a:close/>
                </a:path>
              </a:pathLst>
            </a:custGeom>
            <a:gradFill>
              <a:gsLst>
                <a:gs pos="100000">
                  <a:schemeClr val="accent3">
                    <a:alpha val="20000"/>
                  </a:schemeClr>
                </a:gs>
                <a:gs pos="0">
                  <a:schemeClr val="accent3">
                    <a:alpha val="5000"/>
                  </a:schemeClr>
                </a:gs>
              </a:gsLst>
              <a:lin ang="7440000" scaled="0"/>
            </a:gradFill>
            <a:ln w="12700" cap="flat">
              <a:noFill/>
              <a:prstDash val="solid"/>
              <a:miter/>
            </a:ln>
          </p:spPr>
          <p:txBody>
            <a:bodyPr rtlCol="0" anchor="ctr"/>
            <a:lstStyle/>
            <a:p>
              <a:endParaRPr lang="en-US" noProof="0" dirty="0"/>
            </a:p>
          </p:txBody>
        </p:sp>
        <p:sp>
          <p:nvSpPr>
            <p:cNvPr id="41" name="Freeform: Shape 40">
              <a:extLst>
                <a:ext uri="{FF2B5EF4-FFF2-40B4-BE49-F238E27FC236}">
                  <a16:creationId xmlns:a16="http://schemas.microsoft.com/office/drawing/2014/main" id="{AB869A0C-2A0A-4F44-91DF-7D2812AC06CB}"/>
                </a:ext>
              </a:extLst>
            </p:cNvPr>
            <p:cNvSpPr/>
            <p:nvPr/>
          </p:nvSpPr>
          <p:spPr>
            <a:xfrm>
              <a:off x="-12700" y="492760"/>
              <a:ext cx="2692400" cy="762000"/>
            </a:xfrm>
            <a:custGeom>
              <a:avLst/>
              <a:gdLst>
                <a:gd name="connsiteX0" fmla="*/ 12700 w 2692400"/>
                <a:gd name="connsiteY0" fmla="*/ 429260 h 762000"/>
                <a:gd name="connsiteX1" fmla="*/ 12700 w 2692400"/>
                <a:gd name="connsiteY1" fmla="*/ 759460 h 762000"/>
                <a:gd name="connsiteX2" fmla="*/ 2044700 w 2692400"/>
                <a:gd name="connsiteY2" fmla="*/ 334010 h 762000"/>
                <a:gd name="connsiteX3" fmla="*/ 2689860 w 2692400"/>
                <a:gd name="connsiteY3" fmla="*/ 12700 h 762000"/>
                <a:gd name="connsiteX4" fmla="*/ 2689860 w 2692400"/>
                <a:gd name="connsiteY4" fmla="*/ 12700 h 762000"/>
                <a:gd name="connsiteX5" fmla="*/ 1936750 w 2692400"/>
                <a:gd name="connsiteY5" fmla="*/ 12700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2400" h="762000">
                  <a:moveTo>
                    <a:pt x="12700" y="429260"/>
                  </a:moveTo>
                  <a:lnTo>
                    <a:pt x="12700" y="759460"/>
                  </a:lnTo>
                  <a:lnTo>
                    <a:pt x="2044700" y="334010"/>
                  </a:lnTo>
                  <a:lnTo>
                    <a:pt x="2689860" y="12700"/>
                  </a:lnTo>
                  <a:lnTo>
                    <a:pt x="2689860" y="12700"/>
                  </a:lnTo>
                  <a:lnTo>
                    <a:pt x="1936750" y="12700"/>
                  </a:lnTo>
                  <a:close/>
                </a:path>
              </a:pathLst>
            </a:custGeom>
            <a:gradFill>
              <a:gsLst>
                <a:gs pos="100000">
                  <a:schemeClr val="tx2">
                    <a:alpha val="20000"/>
                  </a:schemeClr>
                </a:gs>
                <a:gs pos="0">
                  <a:schemeClr val="tx2">
                    <a:alpha val="5000"/>
                  </a:schemeClr>
                </a:gs>
              </a:gsLst>
              <a:lin ang="9840000" scaled="0"/>
            </a:gradFill>
            <a:ln w="12700" cap="flat">
              <a:noFill/>
              <a:prstDash val="solid"/>
              <a:miter/>
            </a:ln>
          </p:spPr>
          <p:txBody>
            <a:bodyPr rtlCol="0" anchor="ctr"/>
            <a:lstStyle/>
            <a:p>
              <a:endParaRPr lang="en-US" noProof="0" dirty="0"/>
            </a:p>
          </p:txBody>
        </p:sp>
        <p:sp>
          <p:nvSpPr>
            <p:cNvPr id="36" name="Freeform: Shape 35">
              <a:extLst>
                <a:ext uri="{FF2B5EF4-FFF2-40B4-BE49-F238E27FC236}">
                  <a16:creationId xmlns:a16="http://schemas.microsoft.com/office/drawing/2014/main" id="{863DDEEC-D329-48E8-AB64-F011639C386A}"/>
                </a:ext>
              </a:extLst>
            </p:cNvPr>
            <p:cNvSpPr/>
            <p:nvPr/>
          </p:nvSpPr>
          <p:spPr>
            <a:xfrm>
              <a:off x="7642860" y="-12700"/>
              <a:ext cx="1282700" cy="1231900"/>
            </a:xfrm>
            <a:custGeom>
              <a:avLst/>
              <a:gdLst>
                <a:gd name="connsiteX0" fmla="*/ 12700 w 1282700"/>
                <a:gd name="connsiteY0" fmla="*/ 1226820 h 1231900"/>
                <a:gd name="connsiteX1" fmla="*/ 613410 w 1282700"/>
                <a:gd name="connsiteY1" fmla="*/ 773430 h 1231900"/>
                <a:gd name="connsiteX2" fmla="*/ 1270000 w 1282700"/>
                <a:gd name="connsiteY2" fmla="*/ 12700 h 1231900"/>
                <a:gd name="connsiteX3" fmla="*/ 831850 w 1282700"/>
                <a:gd name="connsiteY3" fmla="*/ 12700 h 1231900"/>
                <a:gd name="connsiteX4" fmla="*/ 334010 w 1282700"/>
                <a:gd name="connsiteY4" fmla="*/ 581660 h 1231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2700" h="1231900">
                  <a:moveTo>
                    <a:pt x="12700" y="1226820"/>
                  </a:moveTo>
                  <a:lnTo>
                    <a:pt x="613410" y="773430"/>
                  </a:lnTo>
                  <a:lnTo>
                    <a:pt x="1270000" y="12700"/>
                  </a:lnTo>
                  <a:lnTo>
                    <a:pt x="831850" y="12700"/>
                  </a:lnTo>
                  <a:lnTo>
                    <a:pt x="334010" y="581660"/>
                  </a:lnTo>
                  <a:close/>
                </a:path>
              </a:pathLst>
            </a:custGeom>
            <a:gradFill>
              <a:gsLst>
                <a:gs pos="100000">
                  <a:schemeClr val="bg2">
                    <a:alpha val="20000"/>
                  </a:schemeClr>
                </a:gs>
                <a:gs pos="0">
                  <a:schemeClr val="bg2">
                    <a:alpha val="5000"/>
                  </a:schemeClr>
                </a:gs>
              </a:gsLst>
              <a:lin ang="3120000" scaled="0"/>
            </a:gradFill>
            <a:ln w="12700" cap="flat">
              <a:noFill/>
              <a:prstDash val="solid"/>
              <a:miter/>
            </a:ln>
          </p:spPr>
          <p:txBody>
            <a:bodyPr rtlCol="0" anchor="ctr"/>
            <a:lstStyle/>
            <a:p>
              <a:endParaRPr lang="en-US" noProof="0" dirty="0"/>
            </a:p>
          </p:txBody>
        </p:sp>
        <p:sp>
          <p:nvSpPr>
            <p:cNvPr id="37" name="Freeform: Shape 36">
              <a:extLst>
                <a:ext uri="{FF2B5EF4-FFF2-40B4-BE49-F238E27FC236}">
                  <a16:creationId xmlns:a16="http://schemas.microsoft.com/office/drawing/2014/main" id="{B7B80AAE-AECF-4ED8-AF96-F4934E33F6FD}"/>
                </a:ext>
              </a:extLst>
            </p:cNvPr>
            <p:cNvSpPr/>
            <p:nvPr/>
          </p:nvSpPr>
          <p:spPr>
            <a:xfrm>
              <a:off x="8820150" y="-12700"/>
              <a:ext cx="2349500" cy="1943100"/>
            </a:xfrm>
            <a:custGeom>
              <a:avLst/>
              <a:gdLst>
                <a:gd name="connsiteX0" fmla="*/ 12700 w 2349500"/>
                <a:gd name="connsiteY0" fmla="*/ 1560830 h 1943100"/>
                <a:gd name="connsiteX1" fmla="*/ 1536700 w 2349500"/>
                <a:gd name="connsiteY1" fmla="*/ 1941830 h 1943100"/>
                <a:gd name="connsiteX2" fmla="*/ 2346960 w 2349500"/>
                <a:gd name="connsiteY2" fmla="*/ 68580 h 1943100"/>
                <a:gd name="connsiteX3" fmla="*/ 1965960 w 2349500"/>
                <a:gd name="connsiteY3" fmla="*/ 12700 h 1943100"/>
                <a:gd name="connsiteX4" fmla="*/ 939800 w 2349500"/>
                <a:gd name="connsiteY4" fmla="*/ 12700 h 1943100"/>
                <a:gd name="connsiteX5" fmla="*/ 12700 w 2349500"/>
                <a:gd name="connsiteY5" fmla="*/ 1560830 h 194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9500" h="1943100">
                  <a:moveTo>
                    <a:pt x="12700" y="1560830"/>
                  </a:moveTo>
                  <a:cubicBezTo>
                    <a:pt x="12700" y="1560830"/>
                    <a:pt x="1094740" y="1871980"/>
                    <a:pt x="1536700" y="1941830"/>
                  </a:cubicBezTo>
                  <a:cubicBezTo>
                    <a:pt x="2020570" y="1625600"/>
                    <a:pt x="2346960" y="68580"/>
                    <a:pt x="2346960" y="68580"/>
                  </a:cubicBezTo>
                  <a:cubicBezTo>
                    <a:pt x="2346960" y="68580"/>
                    <a:pt x="2222500" y="40640"/>
                    <a:pt x="1965960" y="12700"/>
                  </a:cubicBezTo>
                  <a:lnTo>
                    <a:pt x="939800" y="12700"/>
                  </a:lnTo>
                  <a:cubicBezTo>
                    <a:pt x="664210" y="1154430"/>
                    <a:pt x="12700" y="1560830"/>
                    <a:pt x="12700" y="1560830"/>
                  </a:cubicBezTo>
                  <a:close/>
                </a:path>
              </a:pathLst>
            </a:custGeom>
            <a:gradFill>
              <a:gsLst>
                <a:gs pos="0">
                  <a:schemeClr val="accent3">
                    <a:alpha val="40000"/>
                  </a:schemeClr>
                </a:gs>
                <a:gs pos="100000">
                  <a:schemeClr val="accent3">
                    <a:alpha val="5000"/>
                  </a:schemeClr>
                </a:gs>
              </a:gsLst>
              <a:lin ang="5940000" scaled="0"/>
            </a:gradFill>
            <a:ln w="12700" cap="flat">
              <a:noFill/>
              <a:prstDash val="solid"/>
              <a:miter/>
            </a:ln>
          </p:spPr>
          <p:txBody>
            <a:bodyPr rtlCol="0" anchor="ctr"/>
            <a:lstStyle/>
            <a:p>
              <a:endParaRPr lang="en-US" noProof="0" dirty="0"/>
            </a:p>
          </p:txBody>
        </p:sp>
        <p:sp>
          <p:nvSpPr>
            <p:cNvPr id="39" name="Freeform: Shape 38">
              <a:extLst>
                <a:ext uri="{FF2B5EF4-FFF2-40B4-BE49-F238E27FC236}">
                  <a16:creationId xmlns:a16="http://schemas.microsoft.com/office/drawing/2014/main" id="{DC335455-9900-4BAE-AB3E-1CA284A4BA15}"/>
                </a:ext>
              </a:extLst>
            </p:cNvPr>
            <p:cNvSpPr/>
            <p:nvPr/>
          </p:nvSpPr>
          <p:spPr>
            <a:xfrm>
              <a:off x="7265670" y="5240886"/>
              <a:ext cx="4927600" cy="1193800"/>
            </a:xfrm>
            <a:custGeom>
              <a:avLst/>
              <a:gdLst>
                <a:gd name="connsiteX0" fmla="*/ 204470 w 4927600"/>
                <a:gd name="connsiteY0" fmla="*/ 13105 h 1193800"/>
                <a:gd name="connsiteX1" fmla="*/ 12700 w 4927600"/>
                <a:gd name="connsiteY1" fmla="*/ 786535 h 1193800"/>
                <a:gd name="connsiteX2" fmla="*/ 4923790 w 4927600"/>
                <a:gd name="connsiteY2" fmla="*/ 1181505 h 1193800"/>
                <a:gd name="connsiteX3" fmla="*/ 4923790 w 4927600"/>
                <a:gd name="connsiteY3" fmla="*/ 366164 h 1193800"/>
                <a:gd name="connsiteX4" fmla="*/ 204470 w 4927600"/>
                <a:gd name="connsiteY4" fmla="*/ 13105 h 1193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7600" h="1193800">
                  <a:moveTo>
                    <a:pt x="204470" y="13105"/>
                  </a:moveTo>
                  <a:lnTo>
                    <a:pt x="12700" y="786535"/>
                  </a:lnTo>
                  <a:cubicBezTo>
                    <a:pt x="12700" y="786535"/>
                    <a:pt x="2622550" y="715414"/>
                    <a:pt x="4923790" y="1181505"/>
                  </a:cubicBezTo>
                  <a:lnTo>
                    <a:pt x="4923790" y="366164"/>
                  </a:lnTo>
                  <a:cubicBezTo>
                    <a:pt x="2410461" y="-13565"/>
                    <a:pt x="204470" y="13105"/>
                    <a:pt x="204470" y="13105"/>
                  </a:cubicBezTo>
                  <a:close/>
                </a:path>
              </a:pathLst>
            </a:custGeom>
            <a:gradFill>
              <a:gsLst>
                <a:gs pos="100000">
                  <a:schemeClr val="tx2">
                    <a:alpha val="40000"/>
                  </a:schemeClr>
                </a:gs>
                <a:gs pos="0">
                  <a:schemeClr val="tx2">
                    <a:alpha val="5000"/>
                  </a:schemeClr>
                </a:gs>
              </a:gsLst>
              <a:lin ang="900000" scaled="0"/>
            </a:gradFill>
            <a:ln w="12700" cap="flat">
              <a:noFill/>
              <a:prstDash val="solid"/>
              <a:miter/>
            </a:ln>
          </p:spPr>
          <p:txBody>
            <a:bodyPr rtlCol="0" anchor="ctr"/>
            <a:lstStyle/>
            <a:p>
              <a:endParaRPr lang="en-US" noProof="0" dirty="0"/>
            </a:p>
          </p:txBody>
        </p:sp>
        <p:sp>
          <p:nvSpPr>
            <p:cNvPr id="26" name="Freeform: Shape 25">
              <a:extLst>
                <a:ext uri="{FF2B5EF4-FFF2-40B4-BE49-F238E27FC236}">
                  <a16:creationId xmlns:a16="http://schemas.microsoft.com/office/drawing/2014/main" id="{7997994A-3EFC-4653-B5D9-345ADEF9A1E8}"/>
                </a:ext>
              </a:extLst>
            </p:cNvPr>
            <p:cNvSpPr/>
            <p:nvPr/>
          </p:nvSpPr>
          <p:spPr>
            <a:xfrm>
              <a:off x="0" y="4398010"/>
              <a:ext cx="6605059" cy="2459990"/>
            </a:xfrm>
            <a:custGeom>
              <a:avLst/>
              <a:gdLst>
                <a:gd name="connsiteX0" fmla="*/ 6399530 w 6616700"/>
                <a:gd name="connsiteY0" fmla="*/ 12700 h 2476500"/>
                <a:gd name="connsiteX1" fmla="*/ 12700 w 6616700"/>
                <a:gd name="connsiteY1" fmla="*/ 1666240 h 2476500"/>
                <a:gd name="connsiteX2" fmla="*/ 12700 w 6616700"/>
                <a:gd name="connsiteY2" fmla="*/ 2472690 h 2476500"/>
                <a:gd name="connsiteX3" fmla="*/ 1996440 w 6616700"/>
                <a:gd name="connsiteY3" fmla="*/ 2472690 h 2476500"/>
                <a:gd name="connsiteX4" fmla="*/ 6606540 w 6616700"/>
                <a:gd name="connsiteY4" fmla="*/ 1192530 h 2476500"/>
                <a:gd name="connsiteX5" fmla="*/ 6399530 w 6616700"/>
                <a:gd name="connsiteY5" fmla="*/ 12700 h 247650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57391 h 2459990"/>
                <a:gd name="connsiteX5" fmla="*/ 6386830 w 6605059"/>
                <a:gd name="connsiteY5" fmla="*/ 0 h 245999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48976 h 2459990"/>
                <a:gd name="connsiteX5" fmla="*/ 6386830 w 6605059"/>
                <a:gd name="connsiteY5" fmla="*/ 0 h 2459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05059" h="2459990">
                  <a:moveTo>
                    <a:pt x="6386830" y="0"/>
                  </a:moveTo>
                  <a:cubicBezTo>
                    <a:pt x="2965450" y="420370"/>
                    <a:pt x="524510" y="1424940"/>
                    <a:pt x="0" y="1653540"/>
                  </a:cubicBezTo>
                  <a:lnTo>
                    <a:pt x="0" y="2459990"/>
                  </a:lnTo>
                  <a:lnTo>
                    <a:pt x="1983740" y="2459990"/>
                  </a:lnTo>
                  <a:cubicBezTo>
                    <a:pt x="3195320" y="2000250"/>
                    <a:pt x="4846109" y="1442346"/>
                    <a:pt x="6605059" y="1148976"/>
                  </a:cubicBezTo>
                  <a:cubicBezTo>
                    <a:pt x="6526319" y="682886"/>
                    <a:pt x="6478270" y="457200"/>
                    <a:pt x="6386830" y="0"/>
                  </a:cubicBezTo>
                  <a:close/>
                </a:path>
              </a:pathLst>
            </a:custGeom>
            <a:gradFill>
              <a:gsLst>
                <a:gs pos="100000">
                  <a:schemeClr val="bg2">
                    <a:alpha val="40000"/>
                  </a:schemeClr>
                </a:gs>
                <a:gs pos="0">
                  <a:schemeClr val="accent5">
                    <a:alpha val="5000"/>
                  </a:schemeClr>
                </a:gs>
              </a:gsLst>
              <a:lin ang="540000" scaled="0"/>
            </a:gradFill>
            <a:ln w="12700" cap="flat">
              <a:noFill/>
              <a:prstDash val="solid"/>
              <a:miter/>
            </a:ln>
          </p:spPr>
          <p:txBody>
            <a:bodyPr rtlCol="0" anchor="ctr"/>
            <a:lstStyle/>
            <a:p>
              <a:endParaRPr lang="en-US" noProof="0" dirty="0"/>
            </a:p>
          </p:txBody>
        </p:sp>
        <p:sp>
          <p:nvSpPr>
            <p:cNvPr id="27" name="Freeform: Shape 26">
              <a:extLst>
                <a:ext uri="{FF2B5EF4-FFF2-40B4-BE49-F238E27FC236}">
                  <a16:creationId xmlns:a16="http://schemas.microsoft.com/office/drawing/2014/main" id="{F2CC930F-B5EF-486A-A896-75D6B8DDAD09}"/>
                </a:ext>
              </a:extLst>
            </p:cNvPr>
            <p:cNvSpPr/>
            <p:nvPr/>
          </p:nvSpPr>
          <p:spPr>
            <a:xfrm>
              <a:off x="-12700" y="741680"/>
              <a:ext cx="6629400" cy="5981700"/>
            </a:xfrm>
            <a:custGeom>
              <a:avLst/>
              <a:gdLst>
                <a:gd name="connsiteX0" fmla="*/ 5783580 w 6629400"/>
                <a:gd name="connsiteY0" fmla="*/ 12700 h 5981700"/>
                <a:gd name="connsiteX1" fmla="*/ 12700 w 6629400"/>
                <a:gd name="connsiteY1" fmla="*/ 1029970 h 5981700"/>
                <a:gd name="connsiteX2" fmla="*/ 12700 w 6629400"/>
                <a:gd name="connsiteY2" fmla="*/ 5971540 h 5981700"/>
                <a:gd name="connsiteX3" fmla="*/ 6620510 w 6629400"/>
                <a:gd name="connsiteY3" fmla="*/ 4806950 h 5981700"/>
              </a:gdLst>
              <a:ahLst/>
              <a:cxnLst>
                <a:cxn ang="0">
                  <a:pos x="connsiteX0" y="connsiteY0"/>
                </a:cxn>
                <a:cxn ang="0">
                  <a:pos x="connsiteX1" y="connsiteY1"/>
                </a:cxn>
                <a:cxn ang="0">
                  <a:pos x="connsiteX2" y="connsiteY2"/>
                </a:cxn>
                <a:cxn ang="0">
                  <a:pos x="connsiteX3" y="connsiteY3"/>
                </a:cxn>
              </a:cxnLst>
              <a:rect l="l" t="t" r="r" b="b"/>
              <a:pathLst>
                <a:path w="6629400" h="5981700">
                  <a:moveTo>
                    <a:pt x="5783580" y="12700"/>
                  </a:moveTo>
                  <a:lnTo>
                    <a:pt x="12700" y="1029970"/>
                  </a:lnTo>
                  <a:lnTo>
                    <a:pt x="12700" y="5971540"/>
                  </a:lnTo>
                  <a:lnTo>
                    <a:pt x="6620510" y="4806950"/>
                  </a:lnTo>
                  <a:close/>
                </a:path>
              </a:pathLst>
            </a:custGeom>
            <a:gradFill flip="none" rotWithShape="1">
              <a:gsLst>
                <a:gs pos="0">
                  <a:schemeClr val="bg2"/>
                </a:gs>
                <a:gs pos="100000">
                  <a:schemeClr val="accent5"/>
                </a:gs>
              </a:gsLst>
              <a:lin ang="2700000" scaled="0"/>
              <a:tileRect/>
            </a:gradFill>
            <a:ln w="12700"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791B94BC-A2EC-4D50-B423-764E53B13BE7}"/>
                </a:ext>
              </a:extLst>
            </p:cNvPr>
            <p:cNvSpPr/>
            <p:nvPr/>
          </p:nvSpPr>
          <p:spPr>
            <a:xfrm>
              <a:off x="7533640" y="-12700"/>
              <a:ext cx="1676400" cy="1549400"/>
            </a:xfrm>
            <a:custGeom>
              <a:avLst/>
              <a:gdLst>
                <a:gd name="connsiteX0" fmla="*/ 1123950 w 1676400"/>
                <a:gd name="connsiteY0" fmla="*/ 12700 h 1549400"/>
                <a:gd name="connsiteX1" fmla="*/ 12700 w 1676400"/>
                <a:gd name="connsiteY1" fmla="*/ 1268730 h 1549400"/>
                <a:gd name="connsiteX2" fmla="*/ 320040 w 1676400"/>
                <a:gd name="connsiteY2" fmla="*/ 1541780 h 1549400"/>
                <a:gd name="connsiteX3" fmla="*/ 1672590 w 1676400"/>
                <a:gd name="connsiteY3" fmla="*/ 12700 h 1549400"/>
              </a:gdLst>
              <a:ahLst/>
              <a:cxnLst>
                <a:cxn ang="0">
                  <a:pos x="connsiteX0" y="connsiteY0"/>
                </a:cxn>
                <a:cxn ang="0">
                  <a:pos x="connsiteX1" y="connsiteY1"/>
                </a:cxn>
                <a:cxn ang="0">
                  <a:pos x="connsiteX2" y="connsiteY2"/>
                </a:cxn>
                <a:cxn ang="0">
                  <a:pos x="connsiteX3" y="connsiteY3"/>
                </a:cxn>
              </a:cxnLst>
              <a:rect l="l" t="t" r="r" b="b"/>
              <a:pathLst>
                <a:path w="1676400" h="1549400">
                  <a:moveTo>
                    <a:pt x="1123950" y="12700"/>
                  </a:moveTo>
                  <a:lnTo>
                    <a:pt x="12700" y="1268730"/>
                  </a:lnTo>
                  <a:lnTo>
                    <a:pt x="320040" y="1541780"/>
                  </a:lnTo>
                  <a:lnTo>
                    <a:pt x="1672590" y="12700"/>
                  </a:lnTo>
                  <a:close/>
                </a:path>
              </a:pathLst>
            </a:custGeom>
            <a:blipFill>
              <a:blip r:embed="rId2"/>
              <a:srcRect/>
              <a:stretch>
                <a:fillRect l="8684" t="-98206" r="-65455" b="7644"/>
              </a:stretch>
            </a:blipFill>
            <a:ln w="12700"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5D578B85-2A30-4840-8B68-DDDE2A2DF6B6}"/>
                </a:ext>
              </a:extLst>
            </p:cNvPr>
            <p:cNvSpPr/>
            <p:nvPr/>
          </p:nvSpPr>
          <p:spPr>
            <a:xfrm>
              <a:off x="-12700" y="431800"/>
              <a:ext cx="2921000" cy="1041400"/>
            </a:xfrm>
            <a:custGeom>
              <a:avLst/>
              <a:gdLst>
                <a:gd name="connsiteX0" fmla="*/ 12700 w 2921000"/>
                <a:gd name="connsiteY0" fmla="*/ 1031240 h 1041400"/>
                <a:gd name="connsiteX1" fmla="*/ 2912110 w 2921000"/>
                <a:gd name="connsiteY1" fmla="*/ 415290 h 1041400"/>
                <a:gd name="connsiteX2" fmla="*/ 2827020 w 2921000"/>
                <a:gd name="connsiteY2" fmla="*/ 12700 h 1041400"/>
                <a:gd name="connsiteX3" fmla="*/ 12700 w 2921000"/>
                <a:gd name="connsiteY3" fmla="*/ 610870 h 1041400"/>
              </a:gdLst>
              <a:ahLst/>
              <a:cxnLst>
                <a:cxn ang="0">
                  <a:pos x="connsiteX0" y="connsiteY0"/>
                </a:cxn>
                <a:cxn ang="0">
                  <a:pos x="connsiteX1" y="connsiteY1"/>
                </a:cxn>
                <a:cxn ang="0">
                  <a:pos x="connsiteX2" y="connsiteY2"/>
                </a:cxn>
                <a:cxn ang="0">
                  <a:pos x="connsiteX3" y="connsiteY3"/>
                </a:cxn>
              </a:cxnLst>
              <a:rect l="l" t="t" r="r" b="b"/>
              <a:pathLst>
                <a:path w="2921000" h="1041400">
                  <a:moveTo>
                    <a:pt x="12700" y="1031240"/>
                  </a:moveTo>
                  <a:lnTo>
                    <a:pt x="2912110" y="415290"/>
                  </a:lnTo>
                  <a:lnTo>
                    <a:pt x="2827020" y="12700"/>
                  </a:lnTo>
                  <a:lnTo>
                    <a:pt x="12700" y="610870"/>
                  </a:lnTo>
                  <a:close/>
                </a:path>
              </a:pathLst>
            </a:custGeom>
            <a:blipFill>
              <a:blip r:embed="rId3"/>
              <a:srcRect/>
              <a:stretch>
                <a:fillRect l="-32063" t="15838" r="1073" b="-15838"/>
              </a:stretch>
            </a:blipFill>
            <a:ln w="12700"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9E87D68E-7B06-4D4A-BAE3-650770DBFBE6}"/>
                </a:ext>
              </a:extLst>
            </p:cNvPr>
            <p:cNvSpPr/>
            <p:nvPr/>
          </p:nvSpPr>
          <p:spPr>
            <a:xfrm>
              <a:off x="5916930" y="5568950"/>
              <a:ext cx="1358900" cy="1295400"/>
            </a:xfrm>
            <a:custGeom>
              <a:avLst/>
              <a:gdLst>
                <a:gd name="connsiteX0" fmla="*/ 12700 w 1358900"/>
                <a:gd name="connsiteY0" fmla="*/ 1289050 h 1295400"/>
                <a:gd name="connsiteX1" fmla="*/ 538480 w 1358900"/>
                <a:gd name="connsiteY1" fmla="*/ 1289050 h 1295400"/>
                <a:gd name="connsiteX2" fmla="*/ 1350010 w 1358900"/>
                <a:gd name="connsiteY2" fmla="*/ 269240 h 1295400"/>
                <a:gd name="connsiteX3" fmla="*/ 1028700 w 1358900"/>
                <a:gd name="connsiteY3" fmla="*/ 12700 h 1295400"/>
              </a:gdLst>
              <a:ahLst/>
              <a:cxnLst>
                <a:cxn ang="0">
                  <a:pos x="connsiteX0" y="connsiteY0"/>
                </a:cxn>
                <a:cxn ang="0">
                  <a:pos x="connsiteX1" y="connsiteY1"/>
                </a:cxn>
                <a:cxn ang="0">
                  <a:pos x="connsiteX2" y="connsiteY2"/>
                </a:cxn>
                <a:cxn ang="0">
                  <a:pos x="connsiteX3" y="connsiteY3"/>
                </a:cxn>
              </a:cxnLst>
              <a:rect l="l" t="t" r="r" b="b"/>
              <a:pathLst>
                <a:path w="1358900" h="1295400">
                  <a:moveTo>
                    <a:pt x="12700" y="1289050"/>
                  </a:moveTo>
                  <a:lnTo>
                    <a:pt x="538480" y="1289050"/>
                  </a:lnTo>
                  <a:lnTo>
                    <a:pt x="1350010" y="269240"/>
                  </a:lnTo>
                  <a:lnTo>
                    <a:pt x="1028700" y="12700"/>
                  </a:lnTo>
                  <a:close/>
                </a:path>
              </a:pathLst>
            </a:custGeom>
            <a:blipFill>
              <a:blip r:embed="rId4"/>
              <a:srcRect/>
              <a:stretch>
                <a:fillRect l="-121206" t="11183" r="13010" b="-182361"/>
              </a:stretch>
            </a:blipFill>
            <a:ln w="12700" cap="flat">
              <a:noFill/>
              <a:prstDash val="solid"/>
              <a:miter/>
            </a:ln>
          </p:spPr>
          <p:txBody>
            <a:bodyPr rtlCol="0" anchor="ctr"/>
            <a:lstStyle/>
            <a:p>
              <a:endParaRPr lang="en-US" noProof="0" dirty="0"/>
            </a:p>
          </p:txBody>
        </p:sp>
        <p:sp>
          <p:nvSpPr>
            <p:cNvPr id="31" name="Freeform: Shape 30">
              <a:extLst>
                <a:ext uri="{FF2B5EF4-FFF2-40B4-BE49-F238E27FC236}">
                  <a16:creationId xmlns:a16="http://schemas.microsoft.com/office/drawing/2014/main" id="{70744E0D-4320-4203-ABA0-DC9D0B329E16}"/>
                </a:ext>
              </a:extLst>
            </p:cNvPr>
            <p:cNvSpPr/>
            <p:nvPr/>
          </p:nvSpPr>
          <p:spPr>
            <a:xfrm>
              <a:off x="7754620" y="4657090"/>
              <a:ext cx="4445000" cy="1765300"/>
            </a:xfrm>
            <a:custGeom>
              <a:avLst/>
              <a:gdLst>
                <a:gd name="connsiteX0" fmla="*/ 187961 w 4445000"/>
                <a:gd name="connsiteY0" fmla="*/ 12700 h 1765300"/>
                <a:gd name="connsiteX1" fmla="*/ 12700 w 4445000"/>
                <a:gd name="connsiteY1" fmla="*/ 859790 h 1765300"/>
                <a:gd name="connsiteX2" fmla="*/ 4434840 w 4445000"/>
                <a:gd name="connsiteY2" fmla="*/ 1753870 h 1765300"/>
                <a:gd name="connsiteX3" fmla="*/ 4434840 w 4445000"/>
                <a:gd name="connsiteY3" fmla="*/ 871220 h 1765300"/>
              </a:gdLst>
              <a:ahLst/>
              <a:cxnLst>
                <a:cxn ang="0">
                  <a:pos x="connsiteX0" y="connsiteY0"/>
                </a:cxn>
                <a:cxn ang="0">
                  <a:pos x="connsiteX1" y="connsiteY1"/>
                </a:cxn>
                <a:cxn ang="0">
                  <a:pos x="connsiteX2" y="connsiteY2"/>
                </a:cxn>
                <a:cxn ang="0">
                  <a:pos x="connsiteX3" y="connsiteY3"/>
                </a:cxn>
              </a:cxnLst>
              <a:rect l="l" t="t" r="r" b="b"/>
              <a:pathLst>
                <a:path w="4445000" h="1765300">
                  <a:moveTo>
                    <a:pt x="187961" y="12700"/>
                  </a:moveTo>
                  <a:lnTo>
                    <a:pt x="12700" y="859790"/>
                  </a:lnTo>
                  <a:lnTo>
                    <a:pt x="4434840" y="1753870"/>
                  </a:lnTo>
                  <a:lnTo>
                    <a:pt x="4434840" y="871220"/>
                  </a:lnTo>
                  <a:close/>
                </a:path>
              </a:pathLst>
            </a:custGeom>
            <a:gradFill>
              <a:gsLst>
                <a:gs pos="100000">
                  <a:schemeClr val="tx1"/>
                </a:gs>
                <a:gs pos="0">
                  <a:schemeClr val="tx2"/>
                </a:gs>
              </a:gsLst>
              <a:lin ang="900000" scaled="0"/>
            </a:gradFill>
            <a:ln w="12700" cap="flat">
              <a:noFill/>
              <a:prstDash val="solid"/>
              <a:miter/>
            </a:ln>
          </p:spPr>
          <p:txBody>
            <a:bodyPr rtlCol="0" anchor="ctr"/>
            <a:lstStyle/>
            <a:p>
              <a:endParaRPr lang="en-US" noProof="0" dirty="0"/>
            </a:p>
          </p:txBody>
        </p:sp>
        <p:sp>
          <p:nvSpPr>
            <p:cNvPr id="32" name="Freeform: Shape 31">
              <a:extLst>
                <a:ext uri="{FF2B5EF4-FFF2-40B4-BE49-F238E27FC236}">
                  <a16:creationId xmlns:a16="http://schemas.microsoft.com/office/drawing/2014/main" id="{388CFBA9-D870-41CC-A059-97970304A115}"/>
                </a:ext>
              </a:extLst>
            </p:cNvPr>
            <p:cNvSpPr/>
            <p:nvPr/>
          </p:nvSpPr>
          <p:spPr>
            <a:xfrm>
              <a:off x="6718300" y="1951990"/>
              <a:ext cx="5473700" cy="3289300"/>
            </a:xfrm>
            <a:custGeom>
              <a:avLst/>
              <a:gdLst>
                <a:gd name="connsiteX0" fmla="*/ 5471160 w 5473700"/>
                <a:gd name="connsiteY0" fmla="*/ 1239520 h 3289300"/>
                <a:gd name="connsiteX1" fmla="*/ 513080 w 5473700"/>
                <a:gd name="connsiteY1" fmla="*/ 12700 h 3289300"/>
                <a:gd name="connsiteX2" fmla="*/ 12700 w 5473700"/>
                <a:gd name="connsiteY2" fmla="*/ 1934210 h 3289300"/>
                <a:gd name="connsiteX3" fmla="*/ 5471160 w 5473700"/>
                <a:gd name="connsiteY3" fmla="*/ 3285490 h 3289300"/>
              </a:gdLst>
              <a:ahLst/>
              <a:cxnLst>
                <a:cxn ang="0">
                  <a:pos x="connsiteX0" y="connsiteY0"/>
                </a:cxn>
                <a:cxn ang="0">
                  <a:pos x="connsiteX1" y="connsiteY1"/>
                </a:cxn>
                <a:cxn ang="0">
                  <a:pos x="connsiteX2" y="connsiteY2"/>
                </a:cxn>
                <a:cxn ang="0">
                  <a:pos x="connsiteX3" y="connsiteY3"/>
                </a:cxn>
              </a:cxnLst>
              <a:rect l="l" t="t" r="r" b="b"/>
              <a:pathLst>
                <a:path w="5473700" h="3289300">
                  <a:moveTo>
                    <a:pt x="5471160" y="1239520"/>
                  </a:moveTo>
                  <a:lnTo>
                    <a:pt x="513080" y="12700"/>
                  </a:lnTo>
                  <a:lnTo>
                    <a:pt x="12700" y="1934210"/>
                  </a:lnTo>
                  <a:lnTo>
                    <a:pt x="5471160" y="3285490"/>
                  </a:lnTo>
                  <a:close/>
                </a:path>
              </a:pathLst>
            </a:custGeom>
            <a:gradFill>
              <a:gsLst>
                <a:gs pos="100000">
                  <a:schemeClr val="accent2"/>
                </a:gs>
                <a:gs pos="0">
                  <a:schemeClr val="accent1"/>
                </a:gs>
              </a:gsLst>
              <a:lin ang="10440000" scaled="0"/>
            </a:gradFill>
            <a:ln w="12700"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6A242F88-3014-41DD-BA5C-BEE53C5FBC5C}"/>
                </a:ext>
              </a:extLst>
            </p:cNvPr>
            <p:cNvSpPr/>
            <p:nvPr/>
          </p:nvSpPr>
          <p:spPr>
            <a:xfrm>
              <a:off x="-12700" y="1065530"/>
              <a:ext cx="6286500" cy="5397500"/>
            </a:xfrm>
            <a:custGeom>
              <a:avLst/>
              <a:gdLst>
                <a:gd name="connsiteX0" fmla="*/ 12700 w 6286500"/>
                <a:gd name="connsiteY0" fmla="*/ 1008380 h 5397500"/>
                <a:gd name="connsiteX1" fmla="*/ 12700 w 6286500"/>
                <a:gd name="connsiteY1" fmla="*/ 1046480 h 5397500"/>
                <a:gd name="connsiteX2" fmla="*/ 5509260 w 6286500"/>
                <a:gd name="connsiteY2" fmla="*/ 57150 h 5397500"/>
                <a:gd name="connsiteX3" fmla="*/ 6238240 w 6286500"/>
                <a:gd name="connsiteY3" fmla="*/ 4236720 h 5397500"/>
                <a:gd name="connsiteX4" fmla="*/ 12700 w 6286500"/>
                <a:gd name="connsiteY4" fmla="*/ 5356860 h 5397500"/>
                <a:gd name="connsiteX5" fmla="*/ 12700 w 6286500"/>
                <a:gd name="connsiteY5" fmla="*/ 5394960 h 5397500"/>
                <a:gd name="connsiteX6" fmla="*/ 6263640 w 6286500"/>
                <a:gd name="connsiteY6" fmla="*/ 4271010 h 5397500"/>
                <a:gd name="connsiteX7" fmla="*/ 6282690 w 6286500"/>
                <a:gd name="connsiteY7" fmla="*/ 4267200 h 5397500"/>
                <a:gd name="connsiteX8" fmla="*/ 5541010 w 6286500"/>
                <a:gd name="connsiteY8" fmla="*/ 12700 h 539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86500" h="5397500">
                  <a:moveTo>
                    <a:pt x="12700" y="1008380"/>
                  </a:moveTo>
                  <a:lnTo>
                    <a:pt x="12700" y="1046480"/>
                  </a:lnTo>
                  <a:lnTo>
                    <a:pt x="5509260" y="57150"/>
                  </a:lnTo>
                  <a:lnTo>
                    <a:pt x="6238240" y="4236720"/>
                  </a:lnTo>
                  <a:lnTo>
                    <a:pt x="12700" y="5356860"/>
                  </a:lnTo>
                  <a:lnTo>
                    <a:pt x="12700" y="5394960"/>
                  </a:lnTo>
                  <a:lnTo>
                    <a:pt x="6263640" y="4271010"/>
                  </a:lnTo>
                  <a:lnTo>
                    <a:pt x="6282690" y="4267200"/>
                  </a:lnTo>
                  <a:lnTo>
                    <a:pt x="5541010" y="12700"/>
                  </a:lnTo>
                  <a:close/>
                </a:path>
              </a:pathLst>
            </a:custGeom>
            <a:solidFill>
              <a:schemeClr val="bg1"/>
            </a:solidFill>
            <a:ln w="12700" cap="flat">
              <a:noFill/>
              <a:prstDash val="solid"/>
              <a:miter/>
            </a:ln>
          </p:spPr>
          <p:txBody>
            <a:bodyPr rtlCol="0" anchor="ctr"/>
            <a:lstStyle/>
            <a:p>
              <a:endParaRPr lang="en-US" noProof="0" dirty="0"/>
            </a:p>
          </p:txBody>
        </p:sp>
        <p:sp>
          <p:nvSpPr>
            <p:cNvPr id="35" name="Freeform: Shape 34">
              <a:extLst>
                <a:ext uri="{FF2B5EF4-FFF2-40B4-BE49-F238E27FC236}">
                  <a16:creationId xmlns:a16="http://schemas.microsoft.com/office/drawing/2014/main" id="{0253D3E1-4DA1-48D6-AC1F-7C97914E3B63}"/>
                </a:ext>
              </a:extLst>
            </p:cNvPr>
            <p:cNvSpPr/>
            <p:nvPr/>
          </p:nvSpPr>
          <p:spPr>
            <a:xfrm>
              <a:off x="9467850" y="-12700"/>
              <a:ext cx="1727200" cy="1714500"/>
            </a:xfrm>
            <a:custGeom>
              <a:avLst/>
              <a:gdLst>
                <a:gd name="connsiteX0" fmla="*/ 1355090 w 1727200"/>
                <a:gd name="connsiteY0" fmla="*/ 1706880 h 1714500"/>
                <a:gd name="connsiteX1" fmla="*/ 1719580 w 1727200"/>
                <a:gd name="connsiteY1" fmla="*/ 12700 h 1714500"/>
                <a:gd name="connsiteX2" fmla="*/ 314960 w 1727200"/>
                <a:gd name="connsiteY2" fmla="*/ 12700 h 1714500"/>
                <a:gd name="connsiteX3" fmla="*/ 12700 w 1727200"/>
                <a:gd name="connsiteY3" fmla="*/ 1413510 h 1714500"/>
              </a:gdLst>
              <a:ahLst/>
              <a:cxnLst>
                <a:cxn ang="0">
                  <a:pos x="connsiteX0" y="connsiteY0"/>
                </a:cxn>
                <a:cxn ang="0">
                  <a:pos x="connsiteX1" y="connsiteY1"/>
                </a:cxn>
                <a:cxn ang="0">
                  <a:pos x="connsiteX2" y="connsiteY2"/>
                </a:cxn>
                <a:cxn ang="0">
                  <a:pos x="connsiteX3" y="connsiteY3"/>
                </a:cxn>
              </a:cxnLst>
              <a:rect l="l" t="t" r="r" b="b"/>
              <a:pathLst>
                <a:path w="1727200" h="1714500">
                  <a:moveTo>
                    <a:pt x="1355090" y="1706880"/>
                  </a:moveTo>
                  <a:lnTo>
                    <a:pt x="1719580" y="12700"/>
                  </a:lnTo>
                  <a:lnTo>
                    <a:pt x="314960" y="12700"/>
                  </a:lnTo>
                  <a:lnTo>
                    <a:pt x="12700" y="1413510"/>
                  </a:lnTo>
                  <a:close/>
                </a:path>
              </a:pathLst>
            </a:custGeom>
            <a:gradFill>
              <a:gsLst>
                <a:gs pos="100000">
                  <a:schemeClr val="accent3"/>
                </a:gs>
                <a:gs pos="0">
                  <a:schemeClr val="accent6"/>
                </a:gs>
              </a:gsLst>
              <a:lin ang="5940000" scaled="0"/>
            </a:gradFill>
            <a:ln w="12700" cap="flat">
              <a:noFill/>
              <a:prstDash val="solid"/>
              <a:miter/>
            </a:ln>
          </p:spPr>
          <p:txBody>
            <a:bodyPr rtlCol="0" anchor="ctr"/>
            <a:lstStyle/>
            <a:p>
              <a:endParaRPr lang="en-US" noProof="0" dirty="0"/>
            </a:p>
          </p:txBody>
        </p:sp>
      </p:grpSp>
      <p:sp>
        <p:nvSpPr>
          <p:cNvPr id="2" name="Title 1">
            <a:extLst>
              <a:ext uri="{FF2B5EF4-FFF2-40B4-BE49-F238E27FC236}">
                <a16:creationId xmlns:a16="http://schemas.microsoft.com/office/drawing/2014/main" id="{4B92DD61-4420-4806-AA96-2BCD8FCA8CA4}"/>
              </a:ext>
            </a:extLst>
          </p:cNvPr>
          <p:cNvSpPr>
            <a:spLocks noGrp="1"/>
          </p:cNvSpPr>
          <p:nvPr>
            <p:ph type="ctrTitle" hasCustomPrompt="1"/>
          </p:nvPr>
        </p:nvSpPr>
        <p:spPr>
          <a:xfrm rot="21020577">
            <a:off x="630442" y="2818995"/>
            <a:ext cx="4851352" cy="1827069"/>
          </a:xfrm>
        </p:spPr>
        <p:txBody>
          <a:bodyPr anchor="ctr" anchorCtr="0">
            <a:normAutofit/>
          </a:bodyPr>
          <a:lstStyle>
            <a:lvl1pPr algn="l">
              <a:defRPr sz="5500">
                <a:solidFill>
                  <a:schemeClr val="bg1"/>
                </a:solidFill>
              </a:defRPr>
            </a:lvl1pPr>
          </a:lstStyle>
          <a:p>
            <a:r>
              <a:rPr lang="en-US" noProof="0"/>
              <a:t>Presentation</a:t>
            </a:r>
            <a:br>
              <a:rPr lang="en-US" noProof="0"/>
            </a:br>
            <a:r>
              <a:rPr lang="en-US" noProof="0"/>
              <a:t>Title</a:t>
            </a:r>
          </a:p>
        </p:txBody>
      </p:sp>
      <p:sp>
        <p:nvSpPr>
          <p:cNvPr id="23" name="Subtitle 2">
            <a:extLst>
              <a:ext uri="{FF2B5EF4-FFF2-40B4-BE49-F238E27FC236}">
                <a16:creationId xmlns:a16="http://schemas.microsoft.com/office/drawing/2014/main" id="{EEDE58A0-A534-4BA6-A842-9291BD21B3B3}"/>
              </a:ext>
            </a:extLst>
          </p:cNvPr>
          <p:cNvSpPr>
            <a:spLocks noGrp="1"/>
          </p:cNvSpPr>
          <p:nvPr>
            <p:ph type="subTitle" idx="1" hasCustomPrompt="1"/>
          </p:nvPr>
        </p:nvSpPr>
        <p:spPr>
          <a:xfrm rot="853085">
            <a:off x="7075878" y="2826510"/>
            <a:ext cx="4975641" cy="1655762"/>
          </a:xfrm>
        </p:spPr>
        <p:txBody>
          <a:bodyPr anchor="ctr">
            <a:normAutofit/>
          </a:bodyPr>
          <a:lstStyle>
            <a:lvl1pPr marL="0" indent="0" algn="l">
              <a:buFont typeface="Arial" panose="020B0604020202020204" pitchFamily="34" charset="0"/>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Tree>
    <p:extLst>
      <p:ext uri="{BB962C8B-B14F-4D97-AF65-F5344CB8AC3E}">
        <p14:creationId xmlns:p14="http://schemas.microsoft.com/office/powerpoint/2010/main" val="6557026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grpSp>
        <p:nvGrpSpPr>
          <p:cNvPr id="11" name="Graphic 9">
            <a:extLst>
              <a:ext uri="{FF2B5EF4-FFF2-40B4-BE49-F238E27FC236}">
                <a16:creationId xmlns:a16="http://schemas.microsoft.com/office/drawing/2014/main" id="{DBE053F1-F4AB-44C9-AD59-A25E78B48A3F}"/>
              </a:ext>
            </a:extLst>
          </p:cNvPr>
          <p:cNvGrpSpPr/>
          <p:nvPr/>
        </p:nvGrpSpPr>
        <p:grpSpPr>
          <a:xfrm>
            <a:off x="1980240" y="520107"/>
            <a:ext cx="10219389" cy="6350602"/>
            <a:chOff x="1980240" y="520107"/>
            <a:chExt cx="10219389" cy="6350602"/>
          </a:xfrm>
        </p:grpSpPr>
        <p:sp>
          <p:nvSpPr>
            <p:cNvPr id="12" name="Freeform: Shape 11">
              <a:extLst>
                <a:ext uri="{FF2B5EF4-FFF2-40B4-BE49-F238E27FC236}">
                  <a16:creationId xmlns:a16="http://schemas.microsoft.com/office/drawing/2014/main" id="{FACD9D55-0502-4018-AF6A-4F0A0F0E07E9}"/>
                </a:ext>
              </a:extLst>
            </p:cNvPr>
            <p:cNvSpPr/>
            <p:nvPr/>
          </p:nvSpPr>
          <p:spPr>
            <a:xfrm>
              <a:off x="1980240" y="2877450"/>
              <a:ext cx="3086393" cy="3988178"/>
            </a:xfrm>
            <a:custGeom>
              <a:avLst/>
              <a:gdLst>
                <a:gd name="connsiteX0" fmla="*/ 12693 w 3086392"/>
                <a:gd name="connsiteY0" fmla="*/ 614730 h 3988178"/>
                <a:gd name="connsiteX1" fmla="*/ 1910253 w 3086392"/>
                <a:gd name="connsiteY1" fmla="*/ 3983090 h 3988178"/>
                <a:gd name="connsiteX2" fmla="*/ 3082574 w 3086392"/>
                <a:gd name="connsiteY2" fmla="*/ 3983090 h 3988178"/>
                <a:gd name="connsiteX3" fmla="*/ 2258266 w 3086392"/>
                <a:gd name="connsiteY3" fmla="*/ 12693 h 3988178"/>
                <a:gd name="connsiteX4" fmla="*/ 12693 w 3086392"/>
                <a:gd name="connsiteY4" fmla="*/ 614730 h 3988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6392" h="3988178">
                  <a:moveTo>
                    <a:pt x="12693" y="614730"/>
                  </a:moveTo>
                  <a:cubicBezTo>
                    <a:pt x="12693" y="614730"/>
                    <a:pt x="1595263" y="2043616"/>
                    <a:pt x="1910253" y="3983090"/>
                  </a:cubicBezTo>
                  <a:lnTo>
                    <a:pt x="3082574" y="3983090"/>
                  </a:lnTo>
                  <a:lnTo>
                    <a:pt x="2258266" y="12693"/>
                  </a:lnTo>
                  <a:lnTo>
                    <a:pt x="12693" y="614730"/>
                  </a:lnTo>
                  <a:close/>
                </a:path>
              </a:pathLst>
            </a:custGeom>
            <a:gradFill>
              <a:gsLst>
                <a:gs pos="3000">
                  <a:schemeClr val="bg1"/>
                </a:gs>
                <a:gs pos="100000">
                  <a:schemeClr val="accent5">
                    <a:alpha val="50000"/>
                  </a:schemeClr>
                </a:gs>
              </a:gsLst>
              <a:lin ang="4278000" scaled="0"/>
            </a:gradFill>
            <a:ln w="12692"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CF529C4B-24D5-4FF8-BD78-3A27C68248CA}"/>
                </a:ext>
              </a:extLst>
            </p:cNvPr>
            <p:cNvSpPr/>
            <p:nvPr/>
          </p:nvSpPr>
          <p:spPr>
            <a:xfrm>
              <a:off x="2962043" y="520107"/>
              <a:ext cx="9233775" cy="6350602"/>
            </a:xfrm>
            <a:custGeom>
              <a:avLst/>
              <a:gdLst>
                <a:gd name="connsiteX0" fmla="*/ 9229957 w 9233775"/>
                <a:gd name="connsiteY0" fmla="*/ 12693 h 6350602"/>
                <a:gd name="connsiteX1" fmla="*/ 12693 w 9233775"/>
                <a:gd name="connsiteY1" fmla="*/ 2225243 h 6350602"/>
                <a:gd name="connsiteX2" fmla="*/ 999577 w 9233775"/>
                <a:gd name="connsiteY2" fmla="*/ 6340434 h 6350602"/>
                <a:gd name="connsiteX3" fmla="*/ 9229957 w 9233775"/>
                <a:gd name="connsiteY3" fmla="*/ 6340434 h 6350602"/>
              </a:gdLst>
              <a:ahLst/>
              <a:cxnLst>
                <a:cxn ang="0">
                  <a:pos x="connsiteX0" y="connsiteY0"/>
                </a:cxn>
                <a:cxn ang="0">
                  <a:pos x="connsiteX1" y="connsiteY1"/>
                </a:cxn>
                <a:cxn ang="0">
                  <a:pos x="connsiteX2" y="connsiteY2"/>
                </a:cxn>
                <a:cxn ang="0">
                  <a:pos x="connsiteX3" y="connsiteY3"/>
                </a:cxn>
              </a:cxnLst>
              <a:rect l="l" t="t" r="r" b="b"/>
              <a:pathLst>
                <a:path w="9233775" h="6350602">
                  <a:moveTo>
                    <a:pt x="9229957" y="12693"/>
                  </a:moveTo>
                  <a:lnTo>
                    <a:pt x="12693" y="2225243"/>
                  </a:lnTo>
                  <a:lnTo>
                    <a:pt x="999577" y="6340434"/>
                  </a:lnTo>
                  <a:lnTo>
                    <a:pt x="9229957" y="6340434"/>
                  </a:lnTo>
                  <a:close/>
                </a:path>
              </a:pathLst>
            </a:custGeom>
            <a:gradFill>
              <a:gsLst>
                <a:gs pos="3000">
                  <a:schemeClr val="accent5"/>
                </a:gs>
                <a:gs pos="100000">
                  <a:schemeClr val="bg2"/>
                </a:gs>
              </a:gsLst>
              <a:lin ang="810000" scaled="0"/>
            </a:gradFill>
            <a:ln w="12692" cap="flat">
              <a:noFill/>
              <a:prstDash val="solid"/>
              <a:miter/>
            </a:ln>
          </p:spPr>
          <p:txBody>
            <a:bodyPr rtlCol="0" anchor="ctr"/>
            <a:lstStyle/>
            <a:p>
              <a:endParaRPr lang="en-US" noProof="0" dirty="0"/>
            </a:p>
          </p:txBody>
        </p:sp>
        <p:sp>
          <p:nvSpPr>
            <p:cNvPr id="14" name="Freeform: Shape 13">
              <a:extLst>
                <a:ext uri="{FF2B5EF4-FFF2-40B4-BE49-F238E27FC236}">
                  <a16:creationId xmlns:a16="http://schemas.microsoft.com/office/drawing/2014/main" id="{543A97B8-65D7-47BC-AF76-3D5AA4527481}"/>
                </a:ext>
              </a:extLst>
            </p:cNvPr>
            <p:cNvSpPr/>
            <p:nvPr/>
          </p:nvSpPr>
          <p:spPr>
            <a:xfrm>
              <a:off x="3270682" y="752539"/>
              <a:ext cx="8928947" cy="6109280"/>
            </a:xfrm>
            <a:custGeom>
              <a:avLst/>
              <a:gdLst>
                <a:gd name="connsiteX0" fmla="*/ 43176 w 8928946"/>
                <a:gd name="connsiteY0" fmla="*/ 2217623 h 6109279"/>
                <a:gd name="connsiteX1" fmla="*/ 8913698 w 8928946"/>
                <a:gd name="connsiteY1" fmla="*/ 40636 h 6109279"/>
                <a:gd name="connsiteX2" fmla="*/ 8921318 w 8928946"/>
                <a:gd name="connsiteY2" fmla="*/ 71119 h 6109279"/>
                <a:gd name="connsiteX3" fmla="*/ 8921318 w 8928946"/>
                <a:gd name="connsiteY3" fmla="*/ 12693 h 6109279"/>
                <a:gd name="connsiteX4" fmla="*/ 25395 w 8928946"/>
                <a:gd name="connsiteY4" fmla="*/ 2196031 h 6109279"/>
                <a:gd name="connsiteX5" fmla="*/ 12693 w 8928946"/>
                <a:gd name="connsiteY5" fmla="*/ 2198571 h 6109279"/>
                <a:gd name="connsiteX6" fmla="*/ 958933 w 8928946"/>
                <a:gd name="connsiteY6" fmla="*/ 6108002 h 6109279"/>
                <a:gd name="connsiteX7" fmla="*/ 985606 w 8928946"/>
                <a:gd name="connsiteY7" fmla="*/ 6108002 h 6109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28946" h="6109279">
                  <a:moveTo>
                    <a:pt x="43176" y="2217623"/>
                  </a:moveTo>
                  <a:lnTo>
                    <a:pt x="8913698" y="40636"/>
                  </a:lnTo>
                  <a:lnTo>
                    <a:pt x="8921318" y="71119"/>
                  </a:lnTo>
                  <a:lnTo>
                    <a:pt x="8921318" y="12693"/>
                  </a:lnTo>
                  <a:lnTo>
                    <a:pt x="25395" y="2196031"/>
                  </a:lnTo>
                  <a:lnTo>
                    <a:pt x="12693" y="2198571"/>
                  </a:lnTo>
                  <a:lnTo>
                    <a:pt x="958933" y="6108002"/>
                  </a:lnTo>
                  <a:lnTo>
                    <a:pt x="985606" y="6108002"/>
                  </a:lnTo>
                  <a:close/>
                </a:path>
              </a:pathLst>
            </a:custGeom>
            <a:solidFill>
              <a:schemeClr val="bg1"/>
            </a:solidFill>
            <a:ln w="12692" cap="flat">
              <a:noFill/>
              <a:prstDash val="solid"/>
              <a:miter/>
            </a:ln>
          </p:spPr>
          <p:txBody>
            <a:bodyPr rtlCol="0" anchor="ctr"/>
            <a:lstStyle/>
            <a:p>
              <a:endParaRPr lang="en-US" noProof="0" dirty="0"/>
            </a:p>
          </p:txBody>
        </p:sp>
      </p:grpSp>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2" name="Title 1">
            <a:extLst>
              <a:ext uri="{FF2B5EF4-FFF2-40B4-BE49-F238E27FC236}">
                <a16:creationId xmlns:a16="http://schemas.microsoft.com/office/drawing/2014/main" id="{F3955EAF-4D26-452F-BE4D-A9B580AC9283}"/>
              </a:ext>
            </a:extLst>
          </p:cNvPr>
          <p:cNvSpPr>
            <a:spLocks noGrp="1"/>
          </p:cNvSpPr>
          <p:nvPr>
            <p:ph type="title" hasCustomPrompt="1"/>
          </p:nvPr>
        </p:nvSpPr>
        <p:spPr>
          <a:xfrm rot="-360000">
            <a:off x="803491" y="1001491"/>
            <a:ext cx="4065084" cy="700842"/>
          </a:xfrm>
        </p:spPr>
        <p:txBody>
          <a:bodyPr>
            <a:normAutofit/>
          </a:bodyPr>
          <a:lstStyle>
            <a:lvl1pPr>
              <a:defRPr sz="4000" b="1">
                <a:solidFill>
                  <a:schemeClr val="bg1"/>
                </a:solidFill>
              </a:defRPr>
            </a:lvl1pPr>
          </a:lstStyle>
          <a:p>
            <a:r>
              <a:rPr lang="en-US" noProof="0"/>
              <a:t>Divider Slide</a:t>
            </a:r>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
        <p:nvSpPr>
          <p:cNvPr id="21" name="Text Placeholder 2">
            <a:extLst>
              <a:ext uri="{FF2B5EF4-FFF2-40B4-BE49-F238E27FC236}">
                <a16:creationId xmlns:a16="http://schemas.microsoft.com/office/drawing/2014/main" id="{E88D0B4A-E9EE-4F17-AF07-687763131457}"/>
              </a:ext>
            </a:extLst>
          </p:cNvPr>
          <p:cNvSpPr>
            <a:spLocks noGrp="1"/>
          </p:cNvSpPr>
          <p:nvPr>
            <p:ph type="body" idx="1"/>
          </p:nvPr>
        </p:nvSpPr>
        <p:spPr>
          <a:xfrm>
            <a:off x="3961075" y="3345999"/>
            <a:ext cx="7319700" cy="1500187"/>
          </a:xfrm>
        </p:spPr>
        <p:txBody>
          <a:bodyPr>
            <a:normAutofit/>
          </a:bodyPr>
          <a:lstStyle>
            <a:lvl1pPr marL="0" indent="0" algn="ctr">
              <a:buFont typeface="Arial" panose="020B0604020202020204" pitchFamily="34" charset="0"/>
              <a:buNone/>
              <a:defRPr sz="2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8046439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8463" y="354491"/>
            <a:ext cx="4391191" cy="1325563"/>
          </a:xfrm>
        </p:spPr>
        <p:txBody>
          <a:bodyPr vert="horz" lIns="91440" tIns="45720" rIns="91440" bIns="45720" rtlCol="0" anchor="ctr">
            <a:normAutofit/>
          </a:bodyPr>
          <a:lstStyle>
            <a:lvl1pPr>
              <a:defRPr lang="en-US">
                <a:solidFill>
                  <a:schemeClr val="bg1"/>
                </a:solidFill>
              </a:defRPr>
            </a:lvl1pPr>
          </a:lstStyle>
          <a:p>
            <a:pPr lvl="0"/>
            <a:r>
              <a:rPr lang="en-US" noProof="0"/>
              <a:t>Click to edit Master title style</a:t>
            </a:r>
          </a:p>
        </p:txBody>
      </p:sp>
      <p:sp>
        <p:nvSpPr>
          <p:cNvPr id="22" name="Content Placeholder 2">
            <a:extLst>
              <a:ext uri="{FF2B5EF4-FFF2-40B4-BE49-F238E27FC236}">
                <a16:creationId xmlns:a16="http://schemas.microsoft.com/office/drawing/2014/main" id="{6C9B7F00-EB71-4AB0-9B4E-A64B7BB58EC5}"/>
              </a:ext>
            </a:extLst>
          </p:cNvPr>
          <p:cNvSpPr>
            <a:spLocks noGrp="1"/>
          </p:cNvSpPr>
          <p:nvPr>
            <p:ph idx="1"/>
          </p:nvPr>
        </p:nvSpPr>
        <p:spPr>
          <a:xfrm>
            <a:off x="911225" y="1825625"/>
            <a:ext cx="10442575" cy="435133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9914425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8463" y="354491"/>
            <a:ext cx="4391191" cy="1325563"/>
          </a:xfrm>
        </p:spPr>
        <p:txBody>
          <a:bodyPr vert="horz" lIns="91440" tIns="45720" rIns="91440" bIns="45720" rtlCol="0" anchor="ctr">
            <a:normAutofit/>
          </a:bodyPr>
          <a:lstStyle>
            <a:lvl1pPr>
              <a:defRPr lang="en-US">
                <a:solidFill>
                  <a:schemeClr val="bg1"/>
                </a:solidFill>
              </a:defRPr>
            </a:lvl1pPr>
          </a:lstStyle>
          <a:p>
            <a:pPr lvl="0"/>
            <a:r>
              <a:rPr lang="en-US" noProof="0"/>
              <a:t>Click to edit Master title style</a:t>
            </a:r>
          </a:p>
        </p:txBody>
      </p:sp>
      <p:sp>
        <p:nvSpPr>
          <p:cNvPr id="17" name="Content Placeholder 2">
            <a:extLst>
              <a:ext uri="{FF2B5EF4-FFF2-40B4-BE49-F238E27FC236}">
                <a16:creationId xmlns:a16="http://schemas.microsoft.com/office/drawing/2014/main" id="{F2DC463F-D8D9-4961-B44E-0CCDE38BA290}"/>
              </a:ext>
            </a:extLst>
          </p:cNvPr>
          <p:cNvSpPr>
            <a:spLocks noGrp="1"/>
          </p:cNvSpPr>
          <p:nvPr>
            <p:ph sz="half" idx="1"/>
          </p:nvPr>
        </p:nvSpPr>
        <p:spPr>
          <a:xfrm>
            <a:off x="838200" y="1825625"/>
            <a:ext cx="5181600" cy="3976085"/>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8" name="Content Placeholder 3">
            <a:extLst>
              <a:ext uri="{FF2B5EF4-FFF2-40B4-BE49-F238E27FC236}">
                <a16:creationId xmlns:a16="http://schemas.microsoft.com/office/drawing/2014/main" id="{5DB1D622-84A6-489A-91BE-DF1D23C03B54}"/>
              </a:ext>
            </a:extLst>
          </p:cNvPr>
          <p:cNvSpPr>
            <a:spLocks noGrp="1"/>
          </p:cNvSpPr>
          <p:nvPr>
            <p:ph sz="half" idx="2"/>
          </p:nvPr>
        </p:nvSpPr>
        <p:spPr>
          <a:xfrm>
            <a:off x="6172200" y="1825625"/>
            <a:ext cx="5181600" cy="3976085"/>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0136692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5870" y="312092"/>
            <a:ext cx="4391191" cy="1368122"/>
          </a:xfrm>
        </p:spPr>
        <p:txBody>
          <a:bodyPr vert="horz" lIns="91440" tIns="45720" rIns="91440" bIns="45720" rtlCol="0" anchor="ctr">
            <a:normAutofit/>
          </a:bodyPr>
          <a:lstStyle>
            <a:lvl1pPr>
              <a:defRPr lang="en-US">
                <a:solidFill>
                  <a:schemeClr val="bg1"/>
                </a:solidFill>
              </a:defRPr>
            </a:lvl1pPr>
          </a:lstStyle>
          <a:p>
            <a:pPr lvl="0"/>
            <a:r>
              <a:rPr lang="en-US" noProof="0"/>
              <a:t>Click to edit Master title style</a:t>
            </a:r>
          </a:p>
        </p:txBody>
      </p:sp>
      <p:sp>
        <p:nvSpPr>
          <p:cNvPr id="17" name="Text Placeholder 2">
            <a:extLst>
              <a:ext uri="{FF2B5EF4-FFF2-40B4-BE49-F238E27FC236}">
                <a16:creationId xmlns:a16="http://schemas.microsoft.com/office/drawing/2014/main" id="{5A6B27D7-F5EE-4688-B64B-CDC996CB368E}"/>
              </a:ext>
            </a:extLst>
          </p:cNvPr>
          <p:cNvSpPr>
            <a:spLocks noGrp="1"/>
          </p:cNvSpPr>
          <p:nvPr>
            <p:ph type="body" idx="1"/>
          </p:nvPr>
        </p:nvSpPr>
        <p:spPr>
          <a:xfrm>
            <a:off x="839788" y="1942689"/>
            <a:ext cx="5157787" cy="562385"/>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8" name="Content Placeholder 3">
            <a:extLst>
              <a:ext uri="{FF2B5EF4-FFF2-40B4-BE49-F238E27FC236}">
                <a16:creationId xmlns:a16="http://schemas.microsoft.com/office/drawing/2014/main" id="{9D3AFCF0-98C5-4ECC-A2A6-BA8BA0A64592}"/>
              </a:ext>
            </a:extLst>
          </p:cNvPr>
          <p:cNvSpPr>
            <a:spLocks noGrp="1"/>
          </p:cNvSpPr>
          <p:nvPr>
            <p:ph sz="half" idx="2"/>
          </p:nvPr>
        </p:nvSpPr>
        <p:spPr>
          <a:xfrm>
            <a:off x="839788" y="2638097"/>
            <a:ext cx="5157787" cy="3184634"/>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Text Placeholder 4">
            <a:extLst>
              <a:ext uri="{FF2B5EF4-FFF2-40B4-BE49-F238E27FC236}">
                <a16:creationId xmlns:a16="http://schemas.microsoft.com/office/drawing/2014/main" id="{3F44E47F-9EE9-414B-B2D8-DD6737905A30}"/>
              </a:ext>
            </a:extLst>
          </p:cNvPr>
          <p:cNvSpPr>
            <a:spLocks noGrp="1"/>
          </p:cNvSpPr>
          <p:nvPr>
            <p:ph type="body" sz="quarter" idx="3"/>
          </p:nvPr>
        </p:nvSpPr>
        <p:spPr>
          <a:xfrm>
            <a:off x="6172200" y="1942689"/>
            <a:ext cx="5183188" cy="562385"/>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0" name="Content Placeholder 5">
            <a:extLst>
              <a:ext uri="{FF2B5EF4-FFF2-40B4-BE49-F238E27FC236}">
                <a16:creationId xmlns:a16="http://schemas.microsoft.com/office/drawing/2014/main" id="{D8D8261D-A3B4-4909-8FCD-D7C160F42D85}"/>
              </a:ext>
            </a:extLst>
          </p:cNvPr>
          <p:cNvSpPr>
            <a:spLocks noGrp="1"/>
          </p:cNvSpPr>
          <p:nvPr>
            <p:ph sz="quarter" idx="4"/>
          </p:nvPr>
        </p:nvSpPr>
        <p:spPr>
          <a:xfrm>
            <a:off x="6172200" y="2638097"/>
            <a:ext cx="5183188" cy="3184634"/>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9152336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grpSp>
        <p:nvGrpSpPr>
          <p:cNvPr id="11" name="Graphic 16">
            <a:extLst>
              <a:ext uri="{FF2B5EF4-FFF2-40B4-BE49-F238E27FC236}">
                <a16:creationId xmlns:a16="http://schemas.microsoft.com/office/drawing/2014/main" id="{B60BB307-3064-4D46-AE82-15CA1D9BE735}"/>
              </a:ext>
            </a:extLst>
          </p:cNvPr>
          <p:cNvGrpSpPr/>
          <p:nvPr userDrawn="1"/>
        </p:nvGrpSpPr>
        <p:grpSpPr>
          <a:xfrm>
            <a:off x="10962579" y="5678327"/>
            <a:ext cx="1234800" cy="1051200"/>
            <a:chOff x="5626893" y="3026568"/>
            <a:chExt cx="937260" cy="800760"/>
          </a:xfrm>
        </p:grpSpPr>
        <p:sp>
          <p:nvSpPr>
            <p:cNvPr id="12" name="Freeform: Shape 11">
              <a:extLst>
                <a:ext uri="{FF2B5EF4-FFF2-40B4-BE49-F238E27FC236}">
                  <a16:creationId xmlns:a16="http://schemas.microsoft.com/office/drawing/2014/main" id="{9DAB6FE2-646C-4695-8D30-E1DE3931724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976E69ED-76D2-4B8A-8765-1427707E4A7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4" name="Footer Placeholder 3">
            <a:extLst>
              <a:ext uri="{FF2B5EF4-FFF2-40B4-BE49-F238E27FC236}">
                <a16:creationId xmlns:a16="http://schemas.microsoft.com/office/drawing/2014/main" id="{E0C30E6F-5F7C-4623-959A-EDA2C1A2EB4E}"/>
              </a:ext>
            </a:extLst>
          </p:cNvPr>
          <p:cNvSpPr>
            <a:spLocks noGrp="1"/>
          </p:cNvSpPr>
          <p:nvPr>
            <p:ph type="ftr" sz="quarter" idx="11"/>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62573551-4EA7-404B-948A-28090F9E61D6}"/>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6" name="Graphic 23">
            <a:extLst>
              <a:ext uri="{FF2B5EF4-FFF2-40B4-BE49-F238E27FC236}">
                <a16:creationId xmlns:a16="http://schemas.microsoft.com/office/drawing/2014/main" id="{57F9D15F-8288-4CF9-838D-E3CCC810BAB0}"/>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7" name="Graphic 6">
            <a:extLst>
              <a:ext uri="{FF2B5EF4-FFF2-40B4-BE49-F238E27FC236}">
                <a16:creationId xmlns:a16="http://schemas.microsoft.com/office/drawing/2014/main" id="{69BD19F0-DB53-4C3C-9AE7-E26492A1112E}"/>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27" name="Freeform: Shape 26">
            <a:extLst>
              <a:ext uri="{FF2B5EF4-FFF2-40B4-BE49-F238E27FC236}">
                <a16:creationId xmlns:a16="http://schemas.microsoft.com/office/drawing/2014/main" id="{03C64755-C745-46B0-9138-E2CBBA34A3C4}"/>
              </a:ext>
            </a:extLst>
          </p:cNvPr>
          <p:cNvSpPr/>
          <p:nvPr userDrawn="1"/>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771E749E-DB7E-4267-A674-AD413276E1A7}"/>
              </a:ext>
            </a:extLst>
          </p:cNvPr>
          <p:cNvSpPr/>
          <p:nvPr userDrawn="1"/>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2"/>
            <a:srcRect/>
            <a:stretch>
              <a:fillRect l="10565" t="-152624" r="-103969" b="10226"/>
            </a:stretch>
          </a:blipFill>
          <a:ln w="12700" cap="flat">
            <a:noFill/>
            <a:prstDash val="solid"/>
            <a:miter/>
          </a:ln>
        </p:spPr>
        <p:txBody>
          <a:bodyPr rtlCol="0" anchor="ctr"/>
          <a:lstStyle/>
          <a:p>
            <a:endParaRPr lang="en-US" noProof="0" dirty="0"/>
          </a:p>
        </p:txBody>
      </p:sp>
      <p:sp>
        <p:nvSpPr>
          <p:cNvPr id="16" name="Content Placeholder 2">
            <a:extLst>
              <a:ext uri="{FF2B5EF4-FFF2-40B4-BE49-F238E27FC236}">
                <a16:creationId xmlns:a16="http://schemas.microsoft.com/office/drawing/2014/main" id="{9E80D7DF-92B2-4A46-AA79-DDC69AC8A8EE}"/>
              </a:ext>
            </a:extLst>
          </p:cNvPr>
          <p:cNvSpPr>
            <a:spLocks noGrp="1"/>
          </p:cNvSpPr>
          <p:nvPr>
            <p:ph idx="1"/>
          </p:nvPr>
        </p:nvSpPr>
        <p:spPr>
          <a:xfrm>
            <a:off x="5180012" y="1347788"/>
            <a:ext cx="6172200" cy="433053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Text Placeholder 3">
            <a:extLst>
              <a:ext uri="{FF2B5EF4-FFF2-40B4-BE49-F238E27FC236}">
                <a16:creationId xmlns:a16="http://schemas.microsoft.com/office/drawing/2014/main" id="{F0A242F9-0019-4B57-A03D-285B738367AC}"/>
              </a:ext>
            </a:extLst>
          </p:cNvPr>
          <p:cNvSpPr>
            <a:spLocks noGrp="1"/>
          </p:cNvSpPr>
          <p:nvPr>
            <p:ph type="body" sz="half" idx="2"/>
          </p:nvPr>
        </p:nvSpPr>
        <p:spPr>
          <a:xfrm>
            <a:off x="839788" y="2806262"/>
            <a:ext cx="3932237" cy="2872065"/>
          </a:xfrm>
          <a:gradFill>
            <a:gsLst>
              <a:gs pos="0">
                <a:schemeClr val="tx2"/>
              </a:gs>
              <a:gs pos="100000">
                <a:schemeClr val="tx1"/>
              </a:gs>
            </a:gsLst>
            <a:lin ang="10800000" scaled="1"/>
          </a:gradFill>
        </p:spPr>
        <p:txBody>
          <a:bodyPr lIns="274320" anchor="ctr">
            <a:normAutofit/>
          </a:bodyPr>
          <a:lstStyle>
            <a:lvl1pPr marL="0" indent="0">
              <a:buFont typeface="Arial" panose="020B0604020202020204" pitchFamily="34" charset="0"/>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
        <p:nvSpPr>
          <p:cNvPr id="2" name="Title 1">
            <a:extLst>
              <a:ext uri="{FF2B5EF4-FFF2-40B4-BE49-F238E27FC236}">
                <a16:creationId xmlns:a16="http://schemas.microsoft.com/office/drawing/2014/main" id="{94A01F06-84A3-407F-8D89-167A9D402359}"/>
              </a:ext>
            </a:extLst>
          </p:cNvPr>
          <p:cNvSpPr>
            <a:spLocks noGrp="1"/>
          </p:cNvSpPr>
          <p:nvPr>
            <p:ph type="title"/>
          </p:nvPr>
        </p:nvSpPr>
        <p:spPr>
          <a:xfrm rot="21227985">
            <a:off x="857494" y="721373"/>
            <a:ext cx="3918639" cy="1325563"/>
          </a:xfrm>
        </p:spPr>
        <p:txBody>
          <a:bodyPr/>
          <a:lstStyle>
            <a:lvl1pPr>
              <a:defRPr>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199802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noProof="0"/>
              <a:t>MM.DD.20XX</a:t>
            </a:r>
            <a:endParaRPr lang="en-US" noProof="0" dirty="0"/>
          </a:p>
        </p:txBody>
      </p:sp>
      <p:sp>
        <p:nvSpPr>
          <p:cNvPr id="5" name="Footer Placeholder 4"/>
          <p:cNvSpPr>
            <a:spLocks noGrp="1"/>
          </p:cNvSpPr>
          <p:nvPr>
            <p:ph type="ftr" sz="quarter" idx="11"/>
          </p:nvPr>
        </p:nvSpPr>
        <p:spPr/>
        <p:txBody>
          <a:bodyPr/>
          <a:lstStyle/>
          <a:p>
            <a:r>
              <a:rPr lang="en-US" noProof="0"/>
              <a:t>ADD A FOOTER</a:t>
            </a:r>
            <a:endParaRPr lang="en-US" noProof="0" dirty="0"/>
          </a:p>
        </p:txBody>
      </p:sp>
      <p:sp>
        <p:nvSpPr>
          <p:cNvPr id="6" name="Slide Number Placeholder 5"/>
          <p:cNvSpPr>
            <a:spLocks noGrp="1"/>
          </p:cNvSpPr>
          <p:nvPr>
            <p:ph type="sldNum" sz="quarter" idx="12"/>
          </p:nvPr>
        </p:nvSpPr>
        <p:spPr/>
        <p:txBody>
          <a:bodyPr/>
          <a:lstStyle/>
          <a:p>
            <a:fld id="{98C0CDE5-970C-4CC4-BF43-0DA127E73E82}" type="slidenum">
              <a:rPr lang="en-US" noProof="0" smtClean="0"/>
              <a:t>‹#›</a:t>
            </a:fld>
            <a:endParaRPr lang="en-US" noProof="0" dirty="0"/>
          </a:p>
        </p:txBody>
      </p:sp>
      <p:grpSp>
        <p:nvGrpSpPr>
          <p:cNvPr id="7" name="Graphic 16">
            <a:extLst>
              <a:ext uri="{FF2B5EF4-FFF2-40B4-BE49-F238E27FC236}">
                <a16:creationId xmlns:a16="http://schemas.microsoft.com/office/drawing/2014/main" id="{39FA1C59-E3AD-4826-8941-5FA00AABBFD8}"/>
              </a:ext>
            </a:extLst>
          </p:cNvPr>
          <p:cNvGrpSpPr/>
          <p:nvPr userDrawn="1"/>
        </p:nvGrpSpPr>
        <p:grpSpPr>
          <a:xfrm>
            <a:off x="10962579" y="5678327"/>
            <a:ext cx="1234800" cy="1051200"/>
            <a:chOff x="5626893" y="3026568"/>
            <a:chExt cx="937260" cy="800760"/>
          </a:xfrm>
        </p:grpSpPr>
        <p:sp>
          <p:nvSpPr>
            <p:cNvPr id="8" name="Freeform: Shape 7">
              <a:extLst>
                <a:ext uri="{FF2B5EF4-FFF2-40B4-BE49-F238E27FC236}">
                  <a16:creationId xmlns:a16="http://schemas.microsoft.com/office/drawing/2014/main" id="{0EC476A5-23A9-43D1-A381-385A928B272F}"/>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9" name="Freeform: Shape 8">
              <a:extLst>
                <a:ext uri="{FF2B5EF4-FFF2-40B4-BE49-F238E27FC236}">
                  <a16:creationId xmlns:a16="http://schemas.microsoft.com/office/drawing/2014/main" id="{BAFA0079-37D4-4FFE-969A-830738F62680}"/>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grpSp>
        <p:nvGrpSpPr>
          <p:cNvPr id="10" name="Graphic 17">
            <a:extLst>
              <a:ext uri="{FF2B5EF4-FFF2-40B4-BE49-F238E27FC236}">
                <a16:creationId xmlns:a16="http://schemas.microsoft.com/office/drawing/2014/main" id="{4F695515-0313-46DD-AF69-A121C8D2F84D}"/>
              </a:ext>
            </a:extLst>
          </p:cNvPr>
          <p:cNvGrpSpPr/>
          <p:nvPr userDrawn="1"/>
        </p:nvGrpSpPr>
        <p:grpSpPr>
          <a:xfrm>
            <a:off x="-12715" y="-12715"/>
            <a:ext cx="7434968" cy="5461207"/>
            <a:chOff x="-12715" y="-12715"/>
            <a:chExt cx="7434968" cy="5461207"/>
          </a:xfrm>
        </p:grpSpPr>
        <p:sp>
          <p:nvSpPr>
            <p:cNvPr id="11" name="Freeform: Shape 10">
              <a:extLst>
                <a:ext uri="{FF2B5EF4-FFF2-40B4-BE49-F238E27FC236}">
                  <a16:creationId xmlns:a16="http://schemas.microsoft.com/office/drawing/2014/main" id="{29A8FAC9-06BE-494F-A5B6-448CD9B2B005}"/>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12" name="Freeform: Shape 11">
              <a:extLst>
                <a:ext uri="{FF2B5EF4-FFF2-40B4-BE49-F238E27FC236}">
                  <a16:creationId xmlns:a16="http://schemas.microsoft.com/office/drawing/2014/main" id="{C0792DA5-17F1-47E3-B0A2-42F65C283EA5}"/>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0E973397-7C64-46AE-8EC8-6826CB898C1B}"/>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14" name="Freeform: Shape 13">
              <a:extLst>
                <a:ext uri="{FF2B5EF4-FFF2-40B4-BE49-F238E27FC236}">
                  <a16:creationId xmlns:a16="http://schemas.microsoft.com/office/drawing/2014/main" id="{BE223CCA-0718-4D2A-8C86-C1B8BBD1757A}"/>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Tree>
    <p:extLst>
      <p:ext uri="{BB962C8B-B14F-4D97-AF65-F5344CB8AC3E}">
        <p14:creationId xmlns:p14="http://schemas.microsoft.com/office/powerpoint/2010/main" val="31028942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Chart Slide">
    <p:spTree>
      <p:nvGrpSpPr>
        <p:cNvPr id="1" name=""/>
        <p:cNvGrpSpPr/>
        <p:nvPr/>
      </p:nvGrpSpPr>
      <p:grpSpPr>
        <a:xfrm>
          <a:off x="0" y="0"/>
          <a:ext cx="0" cy="0"/>
          <a:chOff x="0" y="0"/>
          <a:chExt cx="0" cy="0"/>
        </a:xfrm>
      </p:grpSpPr>
      <p:grpSp>
        <p:nvGrpSpPr>
          <p:cNvPr id="11" name="Graphic 16">
            <a:extLst>
              <a:ext uri="{FF2B5EF4-FFF2-40B4-BE49-F238E27FC236}">
                <a16:creationId xmlns:a16="http://schemas.microsoft.com/office/drawing/2014/main" id="{B60BB307-3064-4D46-AE82-15CA1D9BE735}"/>
              </a:ext>
            </a:extLst>
          </p:cNvPr>
          <p:cNvGrpSpPr/>
          <p:nvPr userDrawn="1"/>
        </p:nvGrpSpPr>
        <p:grpSpPr>
          <a:xfrm>
            <a:off x="10962579" y="5678327"/>
            <a:ext cx="1234800" cy="1051200"/>
            <a:chOff x="5626893" y="3026568"/>
            <a:chExt cx="937260" cy="800760"/>
          </a:xfrm>
        </p:grpSpPr>
        <p:sp>
          <p:nvSpPr>
            <p:cNvPr id="12" name="Freeform: Shape 11">
              <a:extLst>
                <a:ext uri="{FF2B5EF4-FFF2-40B4-BE49-F238E27FC236}">
                  <a16:creationId xmlns:a16="http://schemas.microsoft.com/office/drawing/2014/main" id="{9DAB6FE2-646C-4695-8D30-E1DE3931724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976E69ED-76D2-4B8A-8765-1427707E4A7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4" name="Footer Placeholder 3">
            <a:extLst>
              <a:ext uri="{FF2B5EF4-FFF2-40B4-BE49-F238E27FC236}">
                <a16:creationId xmlns:a16="http://schemas.microsoft.com/office/drawing/2014/main" id="{E0C30E6F-5F7C-4623-959A-EDA2C1A2EB4E}"/>
              </a:ext>
            </a:extLst>
          </p:cNvPr>
          <p:cNvSpPr>
            <a:spLocks noGrp="1"/>
          </p:cNvSpPr>
          <p:nvPr>
            <p:ph type="ftr" sz="quarter" idx="11"/>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62573551-4EA7-404B-948A-28090F9E61D6}"/>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6" name="Graphic 23">
            <a:extLst>
              <a:ext uri="{FF2B5EF4-FFF2-40B4-BE49-F238E27FC236}">
                <a16:creationId xmlns:a16="http://schemas.microsoft.com/office/drawing/2014/main" id="{57F9D15F-8288-4CF9-838D-E3CCC810BAB0}"/>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7" name="Graphic 6">
            <a:extLst>
              <a:ext uri="{FF2B5EF4-FFF2-40B4-BE49-F238E27FC236}">
                <a16:creationId xmlns:a16="http://schemas.microsoft.com/office/drawing/2014/main" id="{69BD19F0-DB53-4C3C-9AE7-E26492A1112E}"/>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27" name="Freeform: Shape 26">
            <a:extLst>
              <a:ext uri="{FF2B5EF4-FFF2-40B4-BE49-F238E27FC236}">
                <a16:creationId xmlns:a16="http://schemas.microsoft.com/office/drawing/2014/main" id="{03C64755-C745-46B0-9138-E2CBBA34A3C4}"/>
              </a:ext>
            </a:extLst>
          </p:cNvPr>
          <p:cNvSpPr/>
          <p:nvPr userDrawn="1"/>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771E749E-DB7E-4267-A674-AD413276E1A7}"/>
              </a:ext>
            </a:extLst>
          </p:cNvPr>
          <p:cNvSpPr/>
          <p:nvPr userDrawn="1"/>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2"/>
            <a:srcRect/>
            <a:stretch>
              <a:fillRect l="10565" t="-152624" r="-103969" b="10226"/>
            </a:stretch>
          </a:blipFill>
          <a:ln w="12700" cap="flat">
            <a:noFill/>
            <a:prstDash val="solid"/>
            <a:miter/>
          </a:ln>
        </p:spPr>
        <p:txBody>
          <a:bodyPr rtlCol="0" anchor="ctr"/>
          <a:lstStyle/>
          <a:p>
            <a:endParaRPr lang="en-US" noProof="0" dirty="0"/>
          </a:p>
        </p:txBody>
      </p:sp>
      <p:sp>
        <p:nvSpPr>
          <p:cNvPr id="17" name="Picture Placeholder 2">
            <a:extLst>
              <a:ext uri="{FF2B5EF4-FFF2-40B4-BE49-F238E27FC236}">
                <a16:creationId xmlns:a16="http://schemas.microsoft.com/office/drawing/2014/main" id="{1C9B27A5-4499-4F2B-843D-B4AC979D3003}"/>
              </a:ext>
            </a:extLst>
          </p:cNvPr>
          <p:cNvSpPr>
            <a:spLocks noGrp="1"/>
          </p:cNvSpPr>
          <p:nvPr>
            <p:ph type="pic" idx="13"/>
          </p:nvPr>
        </p:nvSpPr>
        <p:spPr>
          <a:xfrm>
            <a:off x="5183188" y="1347788"/>
            <a:ext cx="6172200" cy="43305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
        <p:nvSpPr>
          <p:cNvPr id="18" name="Text Placeholder 3">
            <a:extLst>
              <a:ext uri="{FF2B5EF4-FFF2-40B4-BE49-F238E27FC236}">
                <a16:creationId xmlns:a16="http://schemas.microsoft.com/office/drawing/2014/main" id="{4C8F7DBB-2923-48F9-AE53-06CE214A362F}"/>
              </a:ext>
            </a:extLst>
          </p:cNvPr>
          <p:cNvSpPr>
            <a:spLocks noGrp="1"/>
          </p:cNvSpPr>
          <p:nvPr>
            <p:ph type="body" sz="half" idx="2"/>
          </p:nvPr>
        </p:nvSpPr>
        <p:spPr>
          <a:xfrm>
            <a:off x="839788" y="2603601"/>
            <a:ext cx="3932237" cy="3074726"/>
          </a:xfrm>
          <a:gradFill>
            <a:gsLst>
              <a:gs pos="0">
                <a:schemeClr val="tx2"/>
              </a:gs>
              <a:gs pos="100000">
                <a:schemeClr val="tx1"/>
              </a:gs>
            </a:gsLst>
            <a:lin ang="10800000" scaled="1"/>
          </a:gradFill>
        </p:spPr>
        <p:txBody>
          <a:bodyPr lIns="274320" anchor="ctr">
            <a:normAutofit/>
          </a:bodyPr>
          <a:lstStyle>
            <a:lvl1pPr marL="0" indent="0">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
        <p:nvSpPr>
          <p:cNvPr id="2" name="Title 1">
            <a:extLst>
              <a:ext uri="{FF2B5EF4-FFF2-40B4-BE49-F238E27FC236}">
                <a16:creationId xmlns:a16="http://schemas.microsoft.com/office/drawing/2014/main" id="{B6AB5B22-678B-4BFD-ABBC-49961466D4A8}"/>
              </a:ext>
            </a:extLst>
          </p:cNvPr>
          <p:cNvSpPr>
            <a:spLocks noGrp="1"/>
          </p:cNvSpPr>
          <p:nvPr>
            <p:ph type="title"/>
          </p:nvPr>
        </p:nvSpPr>
        <p:spPr>
          <a:xfrm rot="21228869">
            <a:off x="857652" y="725128"/>
            <a:ext cx="3833278" cy="1325563"/>
          </a:xfrm>
        </p:spPr>
        <p:txBody>
          <a:bodyPr/>
          <a:lstStyle>
            <a:lvl1pPr>
              <a:defRPr>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9872488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8463" y="354491"/>
            <a:ext cx="4391191" cy="1325563"/>
          </a:xfrm>
        </p:spPr>
        <p:txBody>
          <a:bodyPr vert="horz" lIns="91440" tIns="45720" rIns="91440" bIns="45720" rtlCol="0" anchor="ctr">
            <a:normAutofit/>
          </a:bodyPr>
          <a:lstStyle>
            <a:lvl1pPr>
              <a:defRPr lang="en-US">
                <a:solidFill>
                  <a:schemeClr val="bg1"/>
                </a:solidFill>
              </a:defRPr>
            </a:lvl1pPr>
          </a:lstStyle>
          <a:p>
            <a:pPr lvl="0"/>
            <a:r>
              <a:rPr lang="en-US" noProof="0"/>
              <a:t>Click to edit Master title style</a:t>
            </a:r>
          </a:p>
        </p:txBody>
      </p:sp>
    </p:spTree>
    <p:extLst>
      <p:ext uri="{BB962C8B-B14F-4D97-AF65-F5344CB8AC3E}">
        <p14:creationId xmlns:p14="http://schemas.microsoft.com/office/powerpoint/2010/main" val="2240238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Tree>
    <p:extLst>
      <p:ext uri="{BB962C8B-B14F-4D97-AF65-F5344CB8AC3E}">
        <p14:creationId xmlns:p14="http://schemas.microsoft.com/office/powerpoint/2010/main" val="292285561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Manual">
    <p:bg>
      <p:bgPr>
        <a:solidFill>
          <a:schemeClr val="bg1"/>
        </a:solidFill>
        <a:effectLst/>
      </p:bgPr>
    </p:bg>
    <p:spTree>
      <p:nvGrpSpPr>
        <p:cNvPr id="1" name=""/>
        <p:cNvGrpSpPr/>
        <p:nvPr/>
      </p:nvGrpSpPr>
      <p:grpSpPr>
        <a:xfrm>
          <a:off x="0" y="0"/>
          <a:ext cx="0" cy="0"/>
          <a:chOff x="0" y="0"/>
          <a:chExt cx="0" cy="0"/>
        </a:xfrm>
      </p:grpSpPr>
      <p:sp>
        <p:nvSpPr>
          <p:cNvPr id="4" name="Graphic 2">
            <a:extLst>
              <a:ext uri="{FF2B5EF4-FFF2-40B4-BE49-F238E27FC236}">
                <a16:creationId xmlns:a16="http://schemas.microsoft.com/office/drawing/2014/main" id="{5D6F87F4-A9FD-42C2-B2B3-2EBAE9413A33}"/>
              </a:ext>
            </a:extLst>
          </p:cNvPr>
          <p:cNvSpPr/>
          <p:nvPr/>
        </p:nvSpPr>
        <p:spPr>
          <a:xfrm>
            <a:off x="-12778" y="429785"/>
            <a:ext cx="7606299" cy="1490682"/>
          </a:xfrm>
          <a:custGeom>
            <a:avLst/>
            <a:gdLst>
              <a:gd name="connsiteX0" fmla="*/ 7602514 w 7606298"/>
              <a:gd name="connsiteY0" fmla="*/ 407745 h 1490681"/>
              <a:gd name="connsiteX1" fmla="*/ 12778 w 7606298"/>
              <a:gd name="connsiteY1" fmla="*/ 12778 h 1490681"/>
              <a:gd name="connsiteX2" fmla="*/ 12778 w 7606298"/>
              <a:gd name="connsiteY2" fmla="*/ 1056256 h 1490681"/>
              <a:gd name="connsiteX3" fmla="*/ 7593596 w 7606298"/>
              <a:gd name="connsiteY3" fmla="*/ 1481801 h 1490681"/>
              <a:gd name="connsiteX4" fmla="*/ 7602514 w 7606298"/>
              <a:gd name="connsiteY4" fmla="*/ 407745 h 1490681"/>
              <a:gd name="connsiteX5" fmla="*/ 7602514 w 7606298"/>
              <a:gd name="connsiteY5" fmla="*/ 407745 h 149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06298" h="1490681">
                <a:moveTo>
                  <a:pt x="7602514" y="407745"/>
                </a:moveTo>
                <a:cubicBezTo>
                  <a:pt x="7602514" y="407745"/>
                  <a:pt x="3107535" y="56097"/>
                  <a:pt x="12778" y="12778"/>
                </a:cubicBezTo>
                <a:lnTo>
                  <a:pt x="12778" y="1056256"/>
                </a:lnTo>
                <a:cubicBezTo>
                  <a:pt x="6306768" y="1024403"/>
                  <a:pt x="7593596" y="1481801"/>
                  <a:pt x="7593596" y="1481801"/>
                </a:cubicBezTo>
                <a:lnTo>
                  <a:pt x="7602514" y="407745"/>
                </a:lnTo>
                <a:lnTo>
                  <a:pt x="7602514" y="407745"/>
                </a:lnTo>
                <a:close/>
              </a:path>
            </a:pathLst>
          </a:custGeom>
          <a:gradFill>
            <a:gsLst>
              <a:gs pos="0">
                <a:schemeClr val="accent2">
                  <a:alpha val="10000"/>
                </a:schemeClr>
              </a:gs>
              <a:gs pos="100000">
                <a:schemeClr val="accent2">
                  <a:alpha val="20000"/>
                </a:schemeClr>
              </a:gs>
            </a:gsLst>
            <a:lin ang="60000" scaled="0"/>
          </a:gradFill>
          <a:ln w="12737" cap="flat">
            <a:noFill/>
            <a:prstDash val="solid"/>
            <a:miter/>
          </a:ln>
        </p:spPr>
        <p:txBody>
          <a:bodyPr rtlCol="0" anchor="ctr"/>
          <a:lstStyle/>
          <a:p>
            <a:endParaRPr lang="en-US" noProof="0" dirty="0"/>
          </a:p>
        </p:txBody>
      </p:sp>
      <p:sp>
        <p:nvSpPr>
          <p:cNvPr id="23" name="Text Placeholder 21">
            <a:extLst>
              <a:ext uri="{FF2B5EF4-FFF2-40B4-BE49-F238E27FC236}">
                <a16:creationId xmlns:a16="http://schemas.microsoft.com/office/drawing/2014/main" id="{F27BBFB4-84C4-42C9-9CB3-DFD801CEBF70}"/>
              </a:ext>
            </a:extLst>
          </p:cNvPr>
          <p:cNvSpPr>
            <a:spLocks noGrp="1"/>
          </p:cNvSpPr>
          <p:nvPr>
            <p:ph type="body" sz="quarter" idx="10" hasCustomPrompt="1"/>
          </p:nvPr>
        </p:nvSpPr>
        <p:spPr>
          <a:xfrm>
            <a:off x="711200" y="1896003"/>
            <a:ext cx="528638" cy="1092200"/>
          </a:xfrm>
        </p:spPr>
        <p:txBody>
          <a:bodyPr>
            <a:normAutofit/>
          </a:bodyPr>
          <a:lstStyle>
            <a:lvl1pPr marL="0" indent="0">
              <a:buNone/>
              <a:defRPr sz="7000" b="1">
                <a:solidFill>
                  <a:schemeClr val="accent5"/>
                </a:solidFill>
                <a:latin typeface="+mj-lt"/>
              </a:defRPr>
            </a:lvl1pPr>
          </a:lstStyle>
          <a:p>
            <a:pPr lvl="0"/>
            <a:r>
              <a:rPr lang="en-US" noProof="0"/>
              <a:t>1</a:t>
            </a:r>
          </a:p>
        </p:txBody>
      </p:sp>
      <p:sp>
        <p:nvSpPr>
          <p:cNvPr id="26" name="Text Placeholder 24">
            <a:extLst>
              <a:ext uri="{FF2B5EF4-FFF2-40B4-BE49-F238E27FC236}">
                <a16:creationId xmlns:a16="http://schemas.microsoft.com/office/drawing/2014/main" id="{C8BBE7AC-17E7-4828-A40C-39EED5284E6D}"/>
              </a:ext>
            </a:extLst>
          </p:cNvPr>
          <p:cNvSpPr>
            <a:spLocks noGrp="1"/>
          </p:cNvSpPr>
          <p:nvPr>
            <p:ph type="body" sz="quarter" idx="11"/>
          </p:nvPr>
        </p:nvSpPr>
        <p:spPr>
          <a:xfrm>
            <a:off x="1185863" y="2088090"/>
            <a:ext cx="3103110" cy="800100"/>
          </a:xfrm>
        </p:spPr>
        <p:txBody>
          <a:bodyPr>
            <a:normAutofit/>
          </a:bodyPr>
          <a:lstStyle>
            <a:lvl1pPr marL="0" indent="0">
              <a:buNone/>
              <a:defRPr sz="2500" b="1">
                <a:solidFill>
                  <a:schemeClr val="tx2"/>
                </a:solidFill>
                <a:latin typeface="+mj-lt"/>
              </a:defRPr>
            </a:lvl1pPr>
          </a:lstStyle>
          <a:p>
            <a:pPr lvl="0"/>
            <a:r>
              <a:rPr lang="en-US" noProof="0"/>
              <a:t>Click to edit Master text styles</a:t>
            </a:r>
          </a:p>
        </p:txBody>
      </p:sp>
      <p:sp>
        <p:nvSpPr>
          <p:cNvPr id="33" name="Text Placeholder 21">
            <a:extLst>
              <a:ext uri="{FF2B5EF4-FFF2-40B4-BE49-F238E27FC236}">
                <a16:creationId xmlns:a16="http://schemas.microsoft.com/office/drawing/2014/main" id="{FC1057E8-2611-45B5-913B-82D301FE8A86}"/>
              </a:ext>
            </a:extLst>
          </p:cNvPr>
          <p:cNvSpPr>
            <a:spLocks noGrp="1"/>
          </p:cNvSpPr>
          <p:nvPr>
            <p:ph type="body" sz="quarter" idx="12" hasCustomPrompt="1"/>
          </p:nvPr>
        </p:nvSpPr>
        <p:spPr>
          <a:xfrm>
            <a:off x="4804600" y="1896003"/>
            <a:ext cx="528638" cy="1092200"/>
          </a:xfrm>
        </p:spPr>
        <p:txBody>
          <a:bodyPr>
            <a:normAutofit/>
          </a:bodyPr>
          <a:lstStyle>
            <a:lvl1pPr marL="0" indent="0">
              <a:buNone/>
              <a:defRPr sz="7000" b="1">
                <a:solidFill>
                  <a:schemeClr val="accent5"/>
                </a:solidFill>
                <a:latin typeface="+mj-lt"/>
              </a:defRPr>
            </a:lvl1pPr>
          </a:lstStyle>
          <a:p>
            <a:pPr lvl="0"/>
            <a:r>
              <a:rPr lang="en-US" noProof="0"/>
              <a:t>2</a:t>
            </a:r>
          </a:p>
        </p:txBody>
      </p:sp>
      <p:sp>
        <p:nvSpPr>
          <p:cNvPr id="34" name="Text Placeholder 24">
            <a:extLst>
              <a:ext uri="{FF2B5EF4-FFF2-40B4-BE49-F238E27FC236}">
                <a16:creationId xmlns:a16="http://schemas.microsoft.com/office/drawing/2014/main" id="{A65257E6-B10F-49C0-862A-53648E3F2D0B}"/>
              </a:ext>
            </a:extLst>
          </p:cNvPr>
          <p:cNvSpPr>
            <a:spLocks noGrp="1"/>
          </p:cNvSpPr>
          <p:nvPr>
            <p:ph type="body" sz="quarter" idx="13"/>
          </p:nvPr>
        </p:nvSpPr>
        <p:spPr>
          <a:xfrm>
            <a:off x="5349603" y="2088090"/>
            <a:ext cx="2243918" cy="800100"/>
          </a:xfrm>
        </p:spPr>
        <p:txBody>
          <a:bodyPr>
            <a:normAutofit/>
          </a:bodyPr>
          <a:lstStyle>
            <a:lvl1pPr marL="0" indent="0">
              <a:buNone/>
              <a:defRPr sz="2500" b="1">
                <a:solidFill>
                  <a:schemeClr val="tx2"/>
                </a:solidFill>
                <a:latin typeface="+mj-lt"/>
              </a:defRPr>
            </a:lvl1pPr>
          </a:lstStyle>
          <a:p>
            <a:pPr lvl="0"/>
            <a:r>
              <a:rPr lang="en-US" noProof="0"/>
              <a:t>Click to edit Master text styles</a:t>
            </a:r>
          </a:p>
        </p:txBody>
      </p:sp>
      <p:sp>
        <p:nvSpPr>
          <p:cNvPr id="37" name="Text Placeholder 21">
            <a:extLst>
              <a:ext uri="{FF2B5EF4-FFF2-40B4-BE49-F238E27FC236}">
                <a16:creationId xmlns:a16="http://schemas.microsoft.com/office/drawing/2014/main" id="{83A147CC-1513-463A-8B07-CC14AEC845D9}"/>
              </a:ext>
            </a:extLst>
          </p:cNvPr>
          <p:cNvSpPr>
            <a:spLocks noGrp="1"/>
          </p:cNvSpPr>
          <p:nvPr>
            <p:ph type="body" sz="quarter" idx="14" hasCustomPrompt="1"/>
          </p:nvPr>
        </p:nvSpPr>
        <p:spPr>
          <a:xfrm>
            <a:off x="7890713" y="1913782"/>
            <a:ext cx="528638" cy="1092200"/>
          </a:xfrm>
        </p:spPr>
        <p:txBody>
          <a:bodyPr>
            <a:normAutofit/>
          </a:bodyPr>
          <a:lstStyle>
            <a:lvl1pPr marL="0" indent="0">
              <a:buNone/>
              <a:defRPr sz="7000" b="1">
                <a:solidFill>
                  <a:schemeClr val="accent5"/>
                </a:solidFill>
                <a:latin typeface="+mj-lt"/>
              </a:defRPr>
            </a:lvl1pPr>
          </a:lstStyle>
          <a:p>
            <a:pPr lvl="0"/>
            <a:r>
              <a:rPr lang="en-US" noProof="0"/>
              <a:t>3</a:t>
            </a:r>
          </a:p>
        </p:txBody>
      </p:sp>
      <p:sp>
        <p:nvSpPr>
          <p:cNvPr id="38" name="Text Placeholder 24">
            <a:extLst>
              <a:ext uri="{FF2B5EF4-FFF2-40B4-BE49-F238E27FC236}">
                <a16:creationId xmlns:a16="http://schemas.microsoft.com/office/drawing/2014/main" id="{BCE98261-6A42-49F1-B208-2E6C24DFCF83}"/>
              </a:ext>
            </a:extLst>
          </p:cNvPr>
          <p:cNvSpPr>
            <a:spLocks noGrp="1"/>
          </p:cNvSpPr>
          <p:nvPr>
            <p:ph type="body" sz="quarter" idx="15"/>
          </p:nvPr>
        </p:nvSpPr>
        <p:spPr>
          <a:xfrm>
            <a:off x="8435716" y="2105869"/>
            <a:ext cx="2959116" cy="800100"/>
          </a:xfrm>
        </p:spPr>
        <p:txBody>
          <a:bodyPr>
            <a:normAutofit/>
          </a:bodyPr>
          <a:lstStyle>
            <a:lvl1pPr marL="0" indent="0">
              <a:buNone/>
              <a:defRPr sz="2500" b="1">
                <a:solidFill>
                  <a:schemeClr val="tx2"/>
                </a:solidFill>
                <a:latin typeface="+mj-lt"/>
              </a:defRPr>
            </a:lvl1pPr>
          </a:lstStyle>
          <a:p>
            <a:pPr lvl="0"/>
            <a:r>
              <a:rPr lang="en-US" noProof="0"/>
              <a:t>Click to edit Master text styles</a:t>
            </a:r>
          </a:p>
        </p:txBody>
      </p:sp>
      <p:sp>
        <p:nvSpPr>
          <p:cNvPr id="40" name="Text Placeholder 24">
            <a:extLst>
              <a:ext uri="{FF2B5EF4-FFF2-40B4-BE49-F238E27FC236}">
                <a16:creationId xmlns:a16="http://schemas.microsoft.com/office/drawing/2014/main" id="{937F4311-EBEC-44E3-8542-07503B54D770}"/>
              </a:ext>
            </a:extLst>
          </p:cNvPr>
          <p:cNvSpPr>
            <a:spLocks noGrp="1"/>
          </p:cNvSpPr>
          <p:nvPr>
            <p:ph type="body" sz="quarter" idx="16"/>
          </p:nvPr>
        </p:nvSpPr>
        <p:spPr>
          <a:xfrm>
            <a:off x="891723" y="2943573"/>
            <a:ext cx="1698625" cy="800100"/>
          </a:xfrm>
        </p:spPr>
        <p:txBody>
          <a:bodyPr>
            <a:normAutofit/>
          </a:bodyPr>
          <a:lstStyle>
            <a:lvl1pPr marL="0" indent="0">
              <a:buNone/>
              <a:defRPr sz="1600" b="1">
                <a:solidFill>
                  <a:schemeClr val="accent4"/>
                </a:solidFill>
                <a:latin typeface="+mn-lt"/>
              </a:defRPr>
            </a:lvl1pPr>
          </a:lstStyle>
          <a:p>
            <a:pPr lvl="0"/>
            <a:r>
              <a:rPr lang="en-US" noProof="0"/>
              <a:t>Click to edit Master text styles</a:t>
            </a:r>
          </a:p>
        </p:txBody>
      </p:sp>
      <p:sp>
        <p:nvSpPr>
          <p:cNvPr id="43" name="Text Placeholder 24">
            <a:extLst>
              <a:ext uri="{FF2B5EF4-FFF2-40B4-BE49-F238E27FC236}">
                <a16:creationId xmlns:a16="http://schemas.microsoft.com/office/drawing/2014/main" id="{FED4B056-A42A-4115-B98D-177B9AFDABFE}"/>
              </a:ext>
            </a:extLst>
          </p:cNvPr>
          <p:cNvSpPr>
            <a:spLocks noGrp="1"/>
          </p:cNvSpPr>
          <p:nvPr>
            <p:ph type="body" sz="quarter" idx="17"/>
          </p:nvPr>
        </p:nvSpPr>
        <p:spPr>
          <a:xfrm>
            <a:off x="2590348" y="2943573"/>
            <a:ext cx="1698625" cy="800100"/>
          </a:xfrm>
        </p:spPr>
        <p:txBody>
          <a:bodyPr>
            <a:normAutofit/>
          </a:bodyPr>
          <a:lstStyle>
            <a:lvl1pPr marL="0" indent="0">
              <a:buNone/>
              <a:defRPr sz="1600" b="1">
                <a:solidFill>
                  <a:schemeClr val="accent4"/>
                </a:solidFill>
                <a:latin typeface="+mn-lt"/>
              </a:defRPr>
            </a:lvl1pPr>
          </a:lstStyle>
          <a:p>
            <a:pPr lvl="0"/>
            <a:r>
              <a:rPr lang="en-US" noProof="0"/>
              <a:t>Click to edit Master text styles</a:t>
            </a:r>
          </a:p>
        </p:txBody>
      </p:sp>
      <p:sp>
        <p:nvSpPr>
          <p:cNvPr id="45" name="Text Placeholder 24">
            <a:extLst>
              <a:ext uri="{FF2B5EF4-FFF2-40B4-BE49-F238E27FC236}">
                <a16:creationId xmlns:a16="http://schemas.microsoft.com/office/drawing/2014/main" id="{2D359611-5488-43D7-A2A6-E60DB2E1D872}"/>
              </a:ext>
            </a:extLst>
          </p:cNvPr>
          <p:cNvSpPr>
            <a:spLocks noGrp="1"/>
          </p:cNvSpPr>
          <p:nvPr>
            <p:ph type="body" sz="quarter" idx="18"/>
          </p:nvPr>
        </p:nvSpPr>
        <p:spPr>
          <a:xfrm>
            <a:off x="4794793" y="2943573"/>
            <a:ext cx="1698625" cy="800100"/>
          </a:xfrm>
        </p:spPr>
        <p:txBody>
          <a:bodyPr>
            <a:normAutofit/>
          </a:bodyPr>
          <a:lstStyle>
            <a:lvl1pPr marL="0" indent="0">
              <a:buNone/>
              <a:defRPr sz="1600" b="1">
                <a:solidFill>
                  <a:schemeClr val="accent4"/>
                </a:solidFill>
                <a:latin typeface="+mn-lt"/>
              </a:defRPr>
            </a:lvl1pPr>
          </a:lstStyle>
          <a:p>
            <a:pPr lvl="0"/>
            <a:r>
              <a:rPr lang="en-US" noProof="0"/>
              <a:t>Click to edit Master text styles</a:t>
            </a:r>
          </a:p>
        </p:txBody>
      </p:sp>
      <p:sp>
        <p:nvSpPr>
          <p:cNvPr id="46" name="Text Placeholder 24">
            <a:extLst>
              <a:ext uri="{FF2B5EF4-FFF2-40B4-BE49-F238E27FC236}">
                <a16:creationId xmlns:a16="http://schemas.microsoft.com/office/drawing/2014/main" id="{F2182E7C-B18B-4F73-B0D1-86196D992B18}"/>
              </a:ext>
            </a:extLst>
          </p:cNvPr>
          <p:cNvSpPr>
            <a:spLocks noGrp="1"/>
          </p:cNvSpPr>
          <p:nvPr>
            <p:ph type="body" sz="quarter" idx="19"/>
          </p:nvPr>
        </p:nvSpPr>
        <p:spPr>
          <a:xfrm>
            <a:off x="7876955" y="2942030"/>
            <a:ext cx="3517877" cy="800100"/>
          </a:xfrm>
        </p:spPr>
        <p:txBody>
          <a:bodyPr>
            <a:normAutofit/>
          </a:bodyPr>
          <a:lstStyle>
            <a:lvl1pPr marL="0" indent="0">
              <a:buNone/>
              <a:defRPr sz="1600" b="1">
                <a:solidFill>
                  <a:schemeClr val="accent4"/>
                </a:solidFill>
                <a:latin typeface="+mn-lt"/>
              </a:defRPr>
            </a:lvl1pPr>
          </a:lstStyle>
          <a:p>
            <a:pPr lvl="0"/>
            <a:r>
              <a:rPr lang="en-US" noProof="0"/>
              <a:t>Click to edit Master text styles</a:t>
            </a:r>
          </a:p>
        </p:txBody>
      </p:sp>
      <p:sp>
        <p:nvSpPr>
          <p:cNvPr id="48" name="Text Placeholder 24">
            <a:extLst>
              <a:ext uri="{FF2B5EF4-FFF2-40B4-BE49-F238E27FC236}">
                <a16:creationId xmlns:a16="http://schemas.microsoft.com/office/drawing/2014/main" id="{3D51A445-889E-44A8-AF12-58BC161D148C}"/>
              </a:ext>
            </a:extLst>
          </p:cNvPr>
          <p:cNvSpPr>
            <a:spLocks noGrp="1"/>
          </p:cNvSpPr>
          <p:nvPr>
            <p:ph type="body" sz="quarter" idx="20"/>
          </p:nvPr>
        </p:nvSpPr>
        <p:spPr>
          <a:xfrm>
            <a:off x="891722" y="5607548"/>
            <a:ext cx="3397251" cy="800100"/>
          </a:xfrm>
        </p:spPr>
        <p:txBody>
          <a:bodyPr>
            <a:normAutofit/>
          </a:bodyPr>
          <a:lstStyle>
            <a:lvl1pPr marL="0" indent="0">
              <a:buNone/>
              <a:defRPr sz="1600" b="0">
                <a:solidFill>
                  <a:schemeClr val="accent3"/>
                </a:solidFill>
                <a:latin typeface="+mn-lt"/>
              </a:defRPr>
            </a:lvl1pPr>
          </a:lstStyle>
          <a:p>
            <a:pPr lvl="0"/>
            <a:r>
              <a:rPr lang="en-US" noProof="0"/>
              <a:t>Click to edit Master text styles</a:t>
            </a:r>
          </a:p>
        </p:txBody>
      </p:sp>
      <p:sp>
        <p:nvSpPr>
          <p:cNvPr id="49" name="Text Placeholder 24">
            <a:extLst>
              <a:ext uri="{FF2B5EF4-FFF2-40B4-BE49-F238E27FC236}">
                <a16:creationId xmlns:a16="http://schemas.microsoft.com/office/drawing/2014/main" id="{358BC44E-644D-4E21-A055-1178CD0D2698}"/>
              </a:ext>
            </a:extLst>
          </p:cNvPr>
          <p:cNvSpPr>
            <a:spLocks noGrp="1"/>
          </p:cNvSpPr>
          <p:nvPr>
            <p:ph type="body" sz="quarter" idx="21"/>
          </p:nvPr>
        </p:nvSpPr>
        <p:spPr>
          <a:xfrm>
            <a:off x="4794792" y="4909834"/>
            <a:ext cx="1698625" cy="800100"/>
          </a:xfrm>
        </p:spPr>
        <p:txBody>
          <a:bodyPr>
            <a:normAutofit/>
          </a:bodyPr>
          <a:lstStyle>
            <a:lvl1pPr marL="0" indent="0">
              <a:buNone/>
              <a:defRPr sz="1600" b="0">
                <a:solidFill>
                  <a:schemeClr val="accent2"/>
                </a:solidFill>
                <a:latin typeface="+mn-lt"/>
              </a:defRPr>
            </a:lvl1pPr>
          </a:lstStyle>
          <a:p>
            <a:pPr lvl="0"/>
            <a:r>
              <a:rPr lang="en-US" noProof="0"/>
              <a:t>Click to edit Master text styles</a:t>
            </a:r>
          </a:p>
        </p:txBody>
      </p:sp>
      <p:sp>
        <p:nvSpPr>
          <p:cNvPr id="50" name="Text Placeholder 24">
            <a:extLst>
              <a:ext uri="{FF2B5EF4-FFF2-40B4-BE49-F238E27FC236}">
                <a16:creationId xmlns:a16="http://schemas.microsoft.com/office/drawing/2014/main" id="{32C60917-FE9C-4C02-976E-9F4DF95F1614}"/>
              </a:ext>
            </a:extLst>
          </p:cNvPr>
          <p:cNvSpPr>
            <a:spLocks noGrp="1"/>
          </p:cNvSpPr>
          <p:nvPr>
            <p:ph type="body" sz="quarter" idx="22"/>
          </p:nvPr>
        </p:nvSpPr>
        <p:spPr>
          <a:xfrm>
            <a:off x="7890713" y="4909834"/>
            <a:ext cx="2692939" cy="800100"/>
          </a:xfrm>
        </p:spPr>
        <p:txBody>
          <a:bodyPr>
            <a:normAutofit/>
          </a:bodyPr>
          <a:lstStyle>
            <a:lvl1pPr marL="0" indent="0">
              <a:buNone/>
              <a:defRPr sz="1600" b="0">
                <a:solidFill>
                  <a:schemeClr val="accent2"/>
                </a:solidFill>
                <a:latin typeface="+mn-lt"/>
              </a:defRPr>
            </a:lvl1pPr>
          </a:lstStyle>
          <a:p>
            <a:pPr lvl="0"/>
            <a:r>
              <a:rPr lang="en-US" noProof="0"/>
              <a:t>Click to edit Master text styles</a:t>
            </a:r>
          </a:p>
        </p:txBody>
      </p:sp>
      <p:sp>
        <p:nvSpPr>
          <p:cNvPr id="55" name="Picture Placeholder 12">
            <a:extLst>
              <a:ext uri="{FF2B5EF4-FFF2-40B4-BE49-F238E27FC236}">
                <a16:creationId xmlns:a16="http://schemas.microsoft.com/office/drawing/2014/main" id="{2535BC4C-3D36-473A-B9EF-EC6F3BA67113}"/>
              </a:ext>
            </a:extLst>
          </p:cNvPr>
          <p:cNvSpPr>
            <a:spLocks noGrp="1"/>
          </p:cNvSpPr>
          <p:nvPr>
            <p:ph type="pic" sz="quarter" idx="37"/>
          </p:nvPr>
        </p:nvSpPr>
        <p:spPr>
          <a:xfrm>
            <a:off x="891723" y="3816446"/>
            <a:ext cx="1636776" cy="1618488"/>
          </a:xfrm>
        </p:spPr>
        <p:txBody>
          <a:bodyPr anchor="ctr" anchorCtr="0">
            <a:noAutofit/>
          </a:bodyPr>
          <a:lstStyle>
            <a:lvl1pPr marL="0" indent="0" algn="ctr">
              <a:buNone/>
              <a:defRPr sz="1400">
                <a:solidFill>
                  <a:schemeClr val="accent4"/>
                </a:solidFill>
                <a:latin typeface="+mn-lt"/>
              </a:defRPr>
            </a:lvl1pPr>
          </a:lstStyle>
          <a:p>
            <a:r>
              <a:rPr lang="en-US" noProof="0"/>
              <a:t>Click icon to add picture</a:t>
            </a:r>
            <a:endParaRPr lang="en-US" noProof="0" dirty="0"/>
          </a:p>
        </p:txBody>
      </p:sp>
      <p:sp>
        <p:nvSpPr>
          <p:cNvPr id="56" name="Picture Placeholder 12">
            <a:extLst>
              <a:ext uri="{FF2B5EF4-FFF2-40B4-BE49-F238E27FC236}">
                <a16:creationId xmlns:a16="http://schemas.microsoft.com/office/drawing/2014/main" id="{A1E61843-0C1E-4581-98C1-C9247F7043AC}"/>
              </a:ext>
            </a:extLst>
          </p:cNvPr>
          <p:cNvSpPr>
            <a:spLocks noGrp="1"/>
          </p:cNvSpPr>
          <p:nvPr>
            <p:ph type="pic" sz="quarter" idx="38"/>
          </p:nvPr>
        </p:nvSpPr>
        <p:spPr>
          <a:xfrm>
            <a:off x="2590348" y="3816446"/>
            <a:ext cx="1636776" cy="1618488"/>
          </a:xfrm>
        </p:spPr>
        <p:txBody>
          <a:bodyPr anchor="ctr" anchorCtr="0">
            <a:noAutofit/>
          </a:bodyPr>
          <a:lstStyle>
            <a:lvl1pPr marL="0" indent="0" algn="ctr">
              <a:buNone/>
              <a:defRPr sz="1400">
                <a:solidFill>
                  <a:schemeClr val="accent4"/>
                </a:solidFill>
                <a:latin typeface="+mn-lt"/>
              </a:defRPr>
            </a:lvl1pPr>
          </a:lstStyle>
          <a:p>
            <a:r>
              <a:rPr lang="en-US" noProof="0"/>
              <a:t>Click icon to add picture</a:t>
            </a:r>
            <a:endParaRPr lang="en-US" noProof="0" dirty="0"/>
          </a:p>
        </p:txBody>
      </p:sp>
      <p:sp>
        <p:nvSpPr>
          <p:cNvPr id="57" name="Picture Placeholder 12">
            <a:extLst>
              <a:ext uri="{FF2B5EF4-FFF2-40B4-BE49-F238E27FC236}">
                <a16:creationId xmlns:a16="http://schemas.microsoft.com/office/drawing/2014/main" id="{F3B39F0E-B245-4510-8C07-0EC29B83F1BA}"/>
              </a:ext>
            </a:extLst>
          </p:cNvPr>
          <p:cNvSpPr>
            <a:spLocks noGrp="1"/>
          </p:cNvSpPr>
          <p:nvPr>
            <p:ph type="pic" sz="quarter" idx="43"/>
          </p:nvPr>
        </p:nvSpPr>
        <p:spPr>
          <a:xfrm>
            <a:off x="4794793" y="3816446"/>
            <a:ext cx="2048256" cy="896112"/>
          </a:xfrm>
        </p:spPr>
        <p:txBody>
          <a:bodyPr anchor="ctr" anchorCtr="0">
            <a:noAutofit/>
          </a:bodyPr>
          <a:lstStyle>
            <a:lvl1pPr marL="0" indent="0" algn="ctr">
              <a:buNone/>
              <a:defRPr sz="1400">
                <a:solidFill>
                  <a:schemeClr val="accent4"/>
                </a:solidFill>
                <a:latin typeface="+mn-lt"/>
              </a:defRPr>
            </a:lvl1pPr>
          </a:lstStyle>
          <a:p>
            <a:r>
              <a:rPr lang="en-US" noProof="0"/>
              <a:t>Click icon to add picture</a:t>
            </a:r>
            <a:endParaRPr lang="en-US" noProof="0" dirty="0"/>
          </a:p>
        </p:txBody>
      </p:sp>
      <p:sp>
        <p:nvSpPr>
          <p:cNvPr id="58" name="Picture Placeholder 9">
            <a:extLst>
              <a:ext uri="{FF2B5EF4-FFF2-40B4-BE49-F238E27FC236}">
                <a16:creationId xmlns:a16="http://schemas.microsoft.com/office/drawing/2014/main" id="{A9E755CD-1A38-4F75-A18E-2D31E4934C8A}"/>
              </a:ext>
            </a:extLst>
          </p:cNvPr>
          <p:cNvSpPr>
            <a:spLocks noGrp="1"/>
          </p:cNvSpPr>
          <p:nvPr>
            <p:ph type="pic" sz="quarter" idx="44"/>
          </p:nvPr>
        </p:nvSpPr>
        <p:spPr>
          <a:xfrm>
            <a:off x="7876955" y="3864572"/>
            <a:ext cx="1481328" cy="758952"/>
          </a:xfrm>
        </p:spPr>
        <p:txBody>
          <a:bodyPr anchor="ctr" anchorCtr="0">
            <a:normAutofit/>
          </a:bodyPr>
          <a:lstStyle>
            <a:lvl1pPr marL="0" indent="0" algn="ctr">
              <a:buNone/>
              <a:defRPr sz="1400">
                <a:solidFill>
                  <a:schemeClr val="accent4"/>
                </a:solidFill>
                <a:latin typeface="+mn-lt"/>
              </a:defRPr>
            </a:lvl1pPr>
          </a:lstStyle>
          <a:p>
            <a:r>
              <a:rPr lang="en-US" noProof="0"/>
              <a:t>Click icon to add picture</a:t>
            </a:r>
            <a:endParaRPr lang="en-US" noProof="0" dirty="0"/>
          </a:p>
        </p:txBody>
      </p:sp>
      <p:sp>
        <p:nvSpPr>
          <p:cNvPr id="2" name="Title 1">
            <a:extLst>
              <a:ext uri="{FF2B5EF4-FFF2-40B4-BE49-F238E27FC236}">
                <a16:creationId xmlns:a16="http://schemas.microsoft.com/office/drawing/2014/main" id="{1C750AC0-7255-417F-919C-19DF42857E05}"/>
              </a:ext>
            </a:extLst>
          </p:cNvPr>
          <p:cNvSpPr>
            <a:spLocks noGrp="1"/>
          </p:cNvSpPr>
          <p:nvPr>
            <p:ph type="title" hasCustomPrompt="1"/>
          </p:nvPr>
        </p:nvSpPr>
        <p:spPr>
          <a:xfrm>
            <a:off x="0" y="365125"/>
            <a:ext cx="7909560" cy="1069848"/>
          </a:xfrm>
          <a:gradFill>
            <a:gsLst>
              <a:gs pos="0">
                <a:schemeClr val="accent2"/>
              </a:gs>
              <a:gs pos="100000">
                <a:schemeClr val="accent1"/>
              </a:gs>
            </a:gsLst>
            <a:lin ang="10800000" scaled="1"/>
          </a:gradFill>
        </p:spPr>
        <p:txBody>
          <a:bodyPr lIns="900000"/>
          <a:lstStyle>
            <a:lvl1pPr>
              <a:defRPr>
                <a:solidFill>
                  <a:schemeClr val="bg1"/>
                </a:solidFill>
              </a:defRPr>
            </a:lvl1pPr>
          </a:lstStyle>
          <a:p>
            <a:r>
              <a:rPr lang="en-US" noProof="0"/>
              <a:t>How to use this template</a:t>
            </a:r>
          </a:p>
        </p:txBody>
      </p:sp>
    </p:spTree>
    <p:extLst>
      <p:ext uri="{BB962C8B-B14F-4D97-AF65-F5344CB8AC3E}">
        <p14:creationId xmlns:p14="http://schemas.microsoft.com/office/powerpoint/2010/main" val="2464497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noProof="0"/>
              <a:t>MM.DD.20XX</a:t>
            </a:r>
            <a:endParaRPr lang="en-US" noProof="0" dirty="0"/>
          </a:p>
        </p:txBody>
      </p:sp>
      <p:sp>
        <p:nvSpPr>
          <p:cNvPr id="6" name="Footer Placeholder 5"/>
          <p:cNvSpPr>
            <a:spLocks noGrp="1"/>
          </p:cNvSpPr>
          <p:nvPr>
            <p:ph type="ftr" sz="quarter" idx="11"/>
          </p:nvPr>
        </p:nvSpPr>
        <p:spPr/>
        <p:txBody>
          <a:bodyPr/>
          <a:lstStyle/>
          <a:p>
            <a:r>
              <a:rPr lang="en-US" noProof="0"/>
              <a:t>ADD A FOOTER</a:t>
            </a:r>
            <a:endParaRPr lang="en-US" noProof="0" dirty="0"/>
          </a:p>
        </p:txBody>
      </p:sp>
      <p:sp>
        <p:nvSpPr>
          <p:cNvPr id="7" name="Slide Number Placeholder 6"/>
          <p:cNvSpPr>
            <a:spLocks noGrp="1"/>
          </p:cNvSpPr>
          <p:nvPr>
            <p:ph type="sldNum" sz="quarter" idx="12"/>
          </p:nvPr>
        </p:nvSpPr>
        <p:spPr/>
        <p:txBody>
          <a:bodyPr/>
          <a:lstStyle/>
          <a:p>
            <a:fld id="{98C0CDE5-970C-4CC4-BF43-0DA127E73E82}" type="slidenum">
              <a:rPr lang="en-US" noProof="0" smtClean="0"/>
              <a:t>‹#›</a:t>
            </a:fld>
            <a:endParaRPr lang="en-US" noProof="0" dirty="0"/>
          </a:p>
        </p:txBody>
      </p:sp>
      <p:grpSp>
        <p:nvGrpSpPr>
          <p:cNvPr id="8" name="Graphic 16">
            <a:extLst>
              <a:ext uri="{FF2B5EF4-FFF2-40B4-BE49-F238E27FC236}">
                <a16:creationId xmlns:a16="http://schemas.microsoft.com/office/drawing/2014/main" id="{49132642-4B66-4B71-A4F4-9C0D882D37EA}"/>
              </a:ext>
            </a:extLst>
          </p:cNvPr>
          <p:cNvGrpSpPr/>
          <p:nvPr userDrawn="1"/>
        </p:nvGrpSpPr>
        <p:grpSpPr>
          <a:xfrm>
            <a:off x="10962579" y="5678327"/>
            <a:ext cx="1234800" cy="1051200"/>
            <a:chOff x="5626893" y="3026568"/>
            <a:chExt cx="937260" cy="800760"/>
          </a:xfrm>
        </p:grpSpPr>
        <p:sp>
          <p:nvSpPr>
            <p:cNvPr id="9" name="Freeform: Shape 8">
              <a:extLst>
                <a:ext uri="{FF2B5EF4-FFF2-40B4-BE49-F238E27FC236}">
                  <a16:creationId xmlns:a16="http://schemas.microsoft.com/office/drawing/2014/main" id="{12FAD293-D217-4B43-819B-A34F99D2922E}"/>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0" name="Freeform: Shape 9">
              <a:extLst>
                <a:ext uri="{FF2B5EF4-FFF2-40B4-BE49-F238E27FC236}">
                  <a16:creationId xmlns:a16="http://schemas.microsoft.com/office/drawing/2014/main" id="{9BD76B23-5585-4CC1-8780-F6118A58B31B}"/>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grpSp>
        <p:nvGrpSpPr>
          <p:cNvPr id="11" name="Graphic 17">
            <a:extLst>
              <a:ext uri="{FF2B5EF4-FFF2-40B4-BE49-F238E27FC236}">
                <a16:creationId xmlns:a16="http://schemas.microsoft.com/office/drawing/2014/main" id="{BE88D31B-E699-411D-BB6F-0993FAAE026D}"/>
              </a:ext>
            </a:extLst>
          </p:cNvPr>
          <p:cNvGrpSpPr/>
          <p:nvPr userDrawn="1"/>
        </p:nvGrpSpPr>
        <p:grpSpPr>
          <a:xfrm>
            <a:off x="-12715" y="-12715"/>
            <a:ext cx="7434968" cy="5461207"/>
            <a:chOff x="-12715" y="-12715"/>
            <a:chExt cx="7434968" cy="5461207"/>
          </a:xfrm>
        </p:grpSpPr>
        <p:sp>
          <p:nvSpPr>
            <p:cNvPr id="12" name="Freeform: Shape 11">
              <a:extLst>
                <a:ext uri="{FF2B5EF4-FFF2-40B4-BE49-F238E27FC236}">
                  <a16:creationId xmlns:a16="http://schemas.microsoft.com/office/drawing/2014/main" id="{6BA89A19-B0B1-42F5-A8ED-7022E55715FE}"/>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7A0425E7-24B4-4472-AAB6-6093D99AF7D7}"/>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14" name="Freeform: Shape 13">
              <a:extLst>
                <a:ext uri="{FF2B5EF4-FFF2-40B4-BE49-F238E27FC236}">
                  <a16:creationId xmlns:a16="http://schemas.microsoft.com/office/drawing/2014/main" id="{4BCD550B-E731-4DA9-AA6A-457C149928D0}"/>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15" name="Freeform: Shape 14">
              <a:extLst>
                <a:ext uri="{FF2B5EF4-FFF2-40B4-BE49-F238E27FC236}">
                  <a16:creationId xmlns:a16="http://schemas.microsoft.com/office/drawing/2014/main" id="{DFF0DF93-434A-45E6-ADB7-EF4408FF999F}"/>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Tree>
    <p:extLst>
      <p:ext uri="{BB962C8B-B14F-4D97-AF65-F5344CB8AC3E}">
        <p14:creationId xmlns:p14="http://schemas.microsoft.com/office/powerpoint/2010/main" val="16052354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noProof="0"/>
              <a:t>MM.DD.20XX</a:t>
            </a:r>
            <a:endParaRPr lang="en-US" noProof="0" dirty="0"/>
          </a:p>
        </p:txBody>
      </p:sp>
      <p:sp>
        <p:nvSpPr>
          <p:cNvPr id="8" name="Footer Placeholder 7"/>
          <p:cNvSpPr>
            <a:spLocks noGrp="1"/>
          </p:cNvSpPr>
          <p:nvPr>
            <p:ph type="ftr" sz="quarter" idx="11"/>
          </p:nvPr>
        </p:nvSpPr>
        <p:spPr/>
        <p:txBody>
          <a:bodyPr/>
          <a:lstStyle/>
          <a:p>
            <a:r>
              <a:rPr lang="en-US" noProof="0"/>
              <a:t>ADD A FOOTER</a:t>
            </a:r>
            <a:endParaRPr lang="en-US" noProof="0" dirty="0"/>
          </a:p>
        </p:txBody>
      </p:sp>
      <p:sp>
        <p:nvSpPr>
          <p:cNvPr id="9" name="Slide Number Placeholder 8"/>
          <p:cNvSpPr>
            <a:spLocks noGrp="1"/>
          </p:cNvSpPr>
          <p:nvPr>
            <p:ph type="sldNum" sz="quarter" idx="12"/>
          </p:nvPr>
        </p:nvSpPr>
        <p:spPr/>
        <p:txBody>
          <a:bodyPr/>
          <a:lstStyle/>
          <a:p>
            <a:fld id="{98C0CDE5-970C-4CC4-BF43-0DA127E73E82}" type="slidenum">
              <a:rPr lang="en-US" noProof="0" smtClean="0"/>
              <a:t>‹#›</a:t>
            </a:fld>
            <a:endParaRPr lang="en-US" noProof="0" dirty="0"/>
          </a:p>
        </p:txBody>
      </p:sp>
      <p:grpSp>
        <p:nvGrpSpPr>
          <p:cNvPr id="10" name="Graphic 16">
            <a:extLst>
              <a:ext uri="{FF2B5EF4-FFF2-40B4-BE49-F238E27FC236}">
                <a16:creationId xmlns:a16="http://schemas.microsoft.com/office/drawing/2014/main" id="{302B63A5-95E1-4410-B089-2808499E7506}"/>
              </a:ext>
            </a:extLst>
          </p:cNvPr>
          <p:cNvGrpSpPr/>
          <p:nvPr userDrawn="1"/>
        </p:nvGrpSpPr>
        <p:grpSpPr>
          <a:xfrm>
            <a:off x="10962579" y="5678327"/>
            <a:ext cx="1234800" cy="1051200"/>
            <a:chOff x="5626893" y="3026568"/>
            <a:chExt cx="937260" cy="800760"/>
          </a:xfrm>
        </p:grpSpPr>
        <p:sp>
          <p:nvSpPr>
            <p:cNvPr id="11" name="Freeform: Shape 10">
              <a:extLst>
                <a:ext uri="{FF2B5EF4-FFF2-40B4-BE49-F238E27FC236}">
                  <a16:creationId xmlns:a16="http://schemas.microsoft.com/office/drawing/2014/main" id="{B7591071-0D26-490E-AD59-F47A57DFD727}"/>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2" name="Freeform: Shape 11">
              <a:extLst>
                <a:ext uri="{FF2B5EF4-FFF2-40B4-BE49-F238E27FC236}">
                  <a16:creationId xmlns:a16="http://schemas.microsoft.com/office/drawing/2014/main" id="{EFA3621C-CD1A-4C79-9E9F-541FE337973D}"/>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grpSp>
        <p:nvGrpSpPr>
          <p:cNvPr id="13" name="Graphic 17">
            <a:extLst>
              <a:ext uri="{FF2B5EF4-FFF2-40B4-BE49-F238E27FC236}">
                <a16:creationId xmlns:a16="http://schemas.microsoft.com/office/drawing/2014/main" id="{D1B31BE9-E0B9-4794-93D3-747928B9CE27}"/>
              </a:ext>
            </a:extLst>
          </p:cNvPr>
          <p:cNvGrpSpPr/>
          <p:nvPr userDrawn="1"/>
        </p:nvGrpSpPr>
        <p:grpSpPr>
          <a:xfrm>
            <a:off x="-12715" y="-12715"/>
            <a:ext cx="7434968" cy="5461207"/>
            <a:chOff x="-12715" y="-12715"/>
            <a:chExt cx="7434968" cy="5461207"/>
          </a:xfrm>
        </p:grpSpPr>
        <p:sp>
          <p:nvSpPr>
            <p:cNvPr id="14" name="Freeform: Shape 13">
              <a:extLst>
                <a:ext uri="{FF2B5EF4-FFF2-40B4-BE49-F238E27FC236}">
                  <a16:creationId xmlns:a16="http://schemas.microsoft.com/office/drawing/2014/main" id="{8D189CC4-0B9E-44CA-896B-176880F25129}"/>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15" name="Freeform: Shape 14">
              <a:extLst>
                <a:ext uri="{FF2B5EF4-FFF2-40B4-BE49-F238E27FC236}">
                  <a16:creationId xmlns:a16="http://schemas.microsoft.com/office/drawing/2014/main" id="{84F1EB7C-5A0C-4547-B96B-761CECA7F6B7}"/>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16" name="Freeform: Shape 15">
              <a:extLst>
                <a:ext uri="{FF2B5EF4-FFF2-40B4-BE49-F238E27FC236}">
                  <a16:creationId xmlns:a16="http://schemas.microsoft.com/office/drawing/2014/main" id="{602B1679-FE0B-4F23-B754-5C315D0BDA00}"/>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17" name="Freeform: Shape 16">
              <a:extLst>
                <a:ext uri="{FF2B5EF4-FFF2-40B4-BE49-F238E27FC236}">
                  <a16:creationId xmlns:a16="http://schemas.microsoft.com/office/drawing/2014/main" id="{30CDFB5E-6F93-4074-84C6-F9ACD511635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Tree>
    <p:extLst>
      <p:ext uri="{BB962C8B-B14F-4D97-AF65-F5344CB8AC3E}">
        <p14:creationId xmlns:p14="http://schemas.microsoft.com/office/powerpoint/2010/main" val="105772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noProof="0"/>
              <a:t>MM.DD.20XX</a:t>
            </a:r>
            <a:endParaRPr lang="en-US" noProof="0" dirty="0"/>
          </a:p>
        </p:txBody>
      </p:sp>
      <p:sp>
        <p:nvSpPr>
          <p:cNvPr id="4" name="Footer Placeholder 3"/>
          <p:cNvSpPr>
            <a:spLocks noGrp="1"/>
          </p:cNvSpPr>
          <p:nvPr>
            <p:ph type="ftr" sz="quarter" idx="11"/>
          </p:nvPr>
        </p:nvSpPr>
        <p:spPr/>
        <p:txBody>
          <a:bodyPr/>
          <a:lstStyle/>
          <a:p>
            <a:r>
              <a:rPr lang="en-US" noProof="0"/>
              <a:t>ADD A FOOTER</a:t>
            </a:r>
            <a:endParaRPr lang="en-US" noProof="0" dirty="0"/>
          </a:p>
        </p:txBody>
      </p:sp>
      <p:sp>
        <p:nvSpPr>
          <p:cNvPr id="5" name="Slide Number Placeholder 4"/>
          <p:cNvSpPr>
            <a:spLocks noGrp="1"/>
          </p:cNvSpPr>
          <p:nvPr>
            <p:ph type="sldNum" sz="quarter" idx="12"/>
          </p:nvPr>
        </p:nvSpPr>
        <p:spPr/>
        <p:txBody>
          <a:bodyPr/>
          <a:lstStyle/>
          <a:p>
            <a:fld id="{98C0CDE5-970C-4CC4-BF43-0DA127E73E82}" type="slidenum">
              <a:rPr lang="en-US" noProof="0" smtClean="0"/>
              <a:t>‹#›</a:t>
            </a:fld>
            <a:endParaRPr lang="en-US" noProof="0" dirty="0"/>
          </a:p>
        </p:txBody>
      </p:sp>
      <p:grpSp>
        <p:nvGrpSpPr>
          <p:cNvPr id="6" name="Graphic 16">
            <a:extLst>
              <a:ext uri="{FF2B5EF4-FFF2-40B4-BE49-F238E27FC236}">
                <a16:creationId xmlns:a16="http://schemas.microsoft.com/office/drawing/2014/main" id="{BC2A98E3-133B-42F3-8E54-68BB87ED2A69}"/>
              </a:ext>
            </a:extLst>
          </p:cNvPr>
          <p:cNvGrpSpPr/>
          <p:nvPr userDrawn="1"/>
        </p:nvGrpSpPr>
        <p:grpSpPr>
          <a:xfrm>
            <a:off x="10962579" y="5678327"/>
            <a:ext cx="1234800" cy="1051200"/>
            <a:chOff x="5626893" y="3026568"/>
            <a:chExt cx="937260" cy="800760"/>
          </a:xfrm>
        </p:grpSpPr>
        <p:sp>
          <p:nvSpPr>
            <p:cNvPr id="7" name="Freeform: Shape 6">
              <a:extLst>
                <a:ext uri="{FF2B5EF4-FFF2-40B4-BE49-F238E27FC236}">
                  <a16:creationId xmlns:a16="http://schemas.microsoft.com/office/drawing/2014/main" id="{E7F55F4E-69FE-4873-BABD-2A8744D19850}"/>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8" name="Freeform: Shape 7">
              <a:extLst>
                <a:ext uri="{FF2B5EF4-FFF2-40B4-BE49-F238E27FC236}">
                  <a16:creationId xmlns:a16="http://schemas.microsoft.com/office/drawing/2014/main" id="{8985E85B-F7EA-4919-AAA3-62A18EA74CB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grpSp>
        <p:nvGrpSpPr>
          <p:cNvPr id="9" name="Graphic 17">
            <a:extLst>
              <a:ext uri="{FF2B5EF4-FFF2-40B4-BE49-F238E27FC236}">
                <a16:creationId xmlns:a16="http://schemas.microsoft.com/office/drawing/2014/main" id="{0AE18B6E-DAF3-437E-A5A2-648E74FF3D60}"/>
              </a:ext>
            </a:extLst>
          </p:cNvPr>
          <p:cNvGrpSpPr/>
          <p:nvPr userDrawn="1"/>
        </p:nvGrpSpPr>
        <p:grpSpPr>
          <a:xfrm>
            <a:off x="-12715" y="-12715"/>
            <a:ext cx="7434968" cy="5461207"/>
            <a:chOff x="-12715" y="-12715"/>
            <a:chExt cx="7434968" cy="5461207"/>
          </a:xfrm>
        </p:grpSpPr>
        <p:sp>
          <p:nvSpPr>
            <p:cNvPr id="10" name="Freeform: Shape 9">
              <a:extLst>
                <a:ext uri="{FF2B5EF4-FFF2-40B4-BE49-F238E27FC236}">
                  <a16:creationId xmlns:a16="http://schemas.microsoft.com/office/drawing/2014/main" id="{DBD511B1-5814-4267-BD1C-005B73B2900C}"/>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11" name="Freeform: Shape 10">
              <a:extLst>
                <a:ext uri="{FF2B5EF4-FFF2-40B4-BE49-F238E27FC236}">
                  <a16:creationId xmlns:a16="http://schemas.microsoft.com/office/drawing/2014/main" id="{D3CD4D4B-17DE-4978-9BEF-30ACF9FA04D5}"/>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12" name="Freeform: Shape 11">
              <a:extLst>
                <a:ext uri="{FF2B5EF4-FFF2-40B4-BE49-F238E27FC236}">
                  <a16:creationId xmlns:a16="http://schemas.microsoft.com/office/drawing/2014/main" id="{EB411244-1D1B-4A40-8E51-8042E36C9BF2}"/>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9EBECDA3-E91D-4806-9929-B0D2946340FB}"/>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Tree>
    <p:extLst>
      <p:ext uri="{BB962C8B-B14F-4D97-AF65-F5344CB8AC3E}">
        <p14:creationId xmlns:p14="http://schemas.microsoft.com/office/powerpoint/2010/main" val="785608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noProof="0"/>
              <a:t>MM.DD.20XX</a:t>
            </a:r>
            <a:endParaRPr lang="en-US" noProof="0" dirty="0"/>
          </a:p>
        </p:txBody>
      </p:sp>
      <p:sp>
        <p:nvSpPr>
          <p:cNvPr id="3" name="Footer Placeholder 2"/>
          <p:cNvSpPr>
            <a:spLocks noGrp="1"/>
          </p:cNvSpPr>
          <p:nvPr>
            <p:ph type="ftr" sz="quarter" idx="11"/>
          </p:nvPr>
        </p:nvSpPr>
        <p:spPr/>
        <p:txBody>
          <a:bodyPr/>
          <a:lstStyle/>
          <a:p>
            <a:r>
              <a:rPr lang="en-US" noProof="0"/>
              <a:t>ADD A FOOTER</a:t>
            </a:r>
            <a:endParaRPr lang="en-US" noProof="0" dirty="0"/>
          </a:p>
        </p:txBody>
      </p:sp>
      <p:sp>
        <p:nvSpPr>
          <p:cNvPr id="4" name="Slide Number Placeholder 3"/>
          <p:cNvSpPr>
            <a:spLocks noGrp="1"/>
          </p:cNvSpPr>
          <p:nvPr>
            <p:ph type="sldNum" sz="quarter" idx="12"/>
          </p:nvPr>
        </p:nvSpPr>
        <p:spPr/>
        <p:txBody>
          <a:bodyPr/>
          <a:lstStyle/>
          <a:p>
            <a:fld id="{98C0CDE5-970C-4CC4-BF43-0DA127E73E82}" type="slidenum">
              <a:rPr lang="en-US" noProof="0" smtClean="0"/>
              <a:t>‹#›</a:t>
            </a:fld>
            <a:endParaRPr lang="en-US" noProof="0" dirty="0"/>
          </a:p>
        </p:txBody>
      </p:sp>
      <p:grpSp>
        <p:nvGrpSpPr>
          <p:cNvPr id="5" name="Graphic 16">
            <a:extLst>
              <a:ext uri="{FF2B5EF4-FFF2-40B4-BE49-F238E27FC236}">
                <a16:creationId xmlns:a16="http://schemas.microsoft.com/office/drawing/2014/main" id="{210428EF-F43F-4597-8F74-A187509659E6}"/>
              </a:ext>
            </a:extLst>
          </p:cNvPr>
          <p:cNvGrpSpPr/>
          <p:nvPr userDrawn="1"/>
        </p:nvGrpSpPr>
        <p:grpSpPr>
          <a:xfrm>
            <a:off x="10962579" y="5678327"/>
            <a:ext cx="1234800" cy="1051200"/>
            <a:chOff x="5626893" y="3026568"/>
            <a:chExt cx="937260" cy="800760"/>
          </a:xfrm>
        </p:grpSpPr>
        <p:sp>
          <p:nvSpPr>
            <p:cNvPr id="6" name="Freeform: Shape 5">
              <a:extLst>
                <a:ext uri="{FF2B5EF4-FFF2-40B4-BE49-F238E27FC236}">
                  <a16:creationId xmlns:a16="http://schemas.microsoft.com/office/drawing/2014/main" id="{D5E52533-6ED5-4D4B-A390-8E56740F719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7" name="Freeform: Shape 6">
              <a:extLst>
                <a:ext uri="{FF2B5EF4-FFF2-40B4-BE49-F238E27FC236}">
                  <a16:creationId xmlns:a16="http://schemas.microsoft.com/office/drawing/2014/main" id="{BCA4D9FB-509B-455C-8F55-4E6E4293C365}"/>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grpSp>
        <p:nvGrpSpPr>
          <p:cNvPr id="8" name="Graphic 17">
            <a:extLst>
              <a:ext uri="{FF2B5EF4-FFF2-40B4-BE49-F238E27FC236}">
                <a16:creationId xmlns:a16="http://schemas.microsoft.com/office/drawing/2014/main" id="{0A2FA37F-95CB-4F06-A9C1-FE1DFE2C1B19}"/>
              </a:ext>
            </a:extLst>
          </p:cNvPr>
          <p:cNvGrpSpPr/>
          <p:nvPr userDrawn="1"/>
        </p:nvGrpSpPr>
        <p:grpSpPr>
          <a:xfrm>
            <a:off x="-12715" y="-12715"/>
            <a:ext cx="7434968" cy="5461207"/>
            <a:chOff x="-12715" y="-12715"/>
            <a:chExt cx="7434968" cy="5461207"/>
          </a:xfrm>
        </p:grpSpPr>
        <p:sp>
          <p:nvSpPr>
            <p:cNvPr id="9" name="Freeform: Shape 8">
              <a:extLst>
                <a:ext uri="{FF2B5EF4-FFF2-40B4-BE49-F238E27FC236}">
                  <a16:creationId xmlns:a16="http://schemas.microsoft.com/office/drawing/2014/main" id="{08D92898-CEE1-4C13-8662-DE87CD802BBB}"/>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10" name="Freeform: Shape 9">
              <a:extLst>
                <a:ext uri="{FF2B5EF4-FFF2-40B4-BE49-F238E27FC236}">
                  <a16:creationId xmlns:a16="http://schemas.microsoft.com/office/drawing/2014/main" id="{4E3299CF-5AE9-4784-8108-D5B572126B61}"/>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11" name="Freeform: Shape 10">
              <a:extLst>
                <a:ext uri="{FF2B5EF4-FFF2-40B4-BE49-F238E27FC236}">
                  <a16:creationId xmlns:a16="http://schemas.microsoft.com/office/drawing/2014/main" id="{6E58D553-C44D-4805-9A50-CF4B7499B464}"/>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12" name="Freeform: Shape 11">
              <a:extLst>
                <a:ext uri="{FF2B5EF4-FFF2-40B4-BE49-F238E27FC236}">
                  <a16:creationId xmlns:a16="http://schemas.microsoft.com/office/drawing/2014/main" id="{2B528757-ACF2-4A17-B25B-CD49323F5775}"/>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Tree>
    <p:extLst>
      <p:ext uri="{BB962C8B-B14F-4D97-AF65-F5344CB8AC3E}">
        <p14:creationId xmlns:p14="http://schemas.microsoft.com/office/powerpoint/2010/main" val="664805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1/23/2020</a:t>
            </a:fld>
            <a:endParaRPr lang="en-US" dirty="0"/>
          </a:p>
        </p:txBody>
      </p:sp>
      <p:sp>
        <p:nvSpPr>
          <p:cNvPr id="6" name="Footer Placeholder 5"/>
          <p:cNvSpPr>
            <a:spLocks noGrp="1"/>
          </p:cNvSpPr>
          <p:nvPr>
            <p:ph type="ftr" sz="quarter" idx="11"/>
          </p:nvPr>
        </p:nvSpPr>
        <p:spPr/>
        <p:txBody>
          <a:bodyPr/>
          <a:lstStyle/>
          <a:p>
            <a:r>
              <a:rPr lang="en-US" noProof="0"/>
              <a:t>ADD A FOOTER</a:t>
            </a:r>
            <a:endParaRPr lang="en-US" noProof="0" dirty="0"/>
          </a:p>
        </p:txBody>
      </p:sp>
      <p:sp>
        <p:nvSpPr>
          <p:cNvPr id="7" name="Slide Number Placeholder 6"/>
          <p:cNvSpPr>
            <a:spLocks noGrp="1"/>
          </p:cNvSpPr>
          <p:nvPr>
            <p:ph type="sldNum" sz="quarter" idx="12"/>
          </p:nvPr>
        </p:nvSpPr>
        <p:spPr/>
        <p:txBody>
          <a:bodyPr/>
          <a:lstStyle/>
          <a:p>
            <a:fld id="{98C0CDE5-970C-4CC4-BF43-0DA127E73E82}" type="slidenum">
              <a:rPr lang="en-US" noProof="0" smtClean="0"/>
              <a:t>‹#›</a:t>
            </a:fld>
            <a:endParaRPr lang="en-US" noProof="0" dirty="0"/>
          </a:p>
        </p:txBody>
      </p:sp>
      <p:grpSp>
        <p:nvGrpSpPr>
          <p:cNvPr id="8" name="Graphic 16">
            <a:extLst>
              <a:ext uri="{FF2B5EF4-FFF2-40B4-BE49-F238E27FC236}">
                <a16:creationId xmlns:a16="http://schemas.microsoft.com/office/drawing/2014/main" id="{46F9617F-E720-446B-8E63-352B83A4FE9E}"/>
              </a:ext>
            </a:extLst>
          </p:cNvPr>
          <p:cNvGrpSpPr/>
          <p:nvPr userDrawn="1"/>
        </p:nvGrpSpPr>
        <p:grpSpPr>
          <a:xfrm>
            <a:off x="10962579" y="5678327"/>
            <a:ext cx="1234800" cy="1051200"/>
            <a:chOff x="5626893" y="3026568"/>
            <a:chExt cx="937260" cy="800760"/>
          </a:xfrm>
        </p:grpSpPr>
        <p:sp>
          <p:nvSpPr>
            <p:cNvPr id="9" name="Freeform: Shape 8">
              <a:extLst>
                <a:ext uri="{FF2B5EF4-FFF2-40B4-BE49-F238E27FC236}">
                  <a16:creationId xmlns:a16="http://schemas.microsoft.com/office/drawing/2014/main" id="{E4527AB5-441E-4962-A027-3BFFBA73FE6B}"/>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0" name="Freeform: Shape 9">
              <a:extLst>
                <a:ext uri="{FF2B5EF4-FFF2-40B4-BE49-F238E27FC236}">
                  <a16:creationId xmlns:a16="http://schemas.microsoft.com/office/drawing/2014/main" id="{011180D6-113A-4DC0-82A4-1C9219C6F00D}"/>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11" name="Graphic 23">
            <a:extLst>
              <a:ext uri="{FF2B5EF4-FFF2-40B4-BE49-F238E27FC236}">
                <a16:creationId xmlns:a16="http://schemas.microsoft.com/office/drawing/2014/main" id="{7418DB9D-008A-4E66-A944-6488EBE2324F}"/>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12" name="Graphic 6">
            <a:extLst>
              <a:ext uri="{FF2B5EF4-FFF2-40B4-BE49-F238E27FC236}">
                <a16:creationId xmlns:a16="http://schemas.microsoft.com/office/drawing/2014/main" id="{00A24B0C-08BD-4A5B-B33F-385C4C1EABF2}"/>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C44B1276-1697-432C-B4B8-33DC7F793405}"/>
              </a:ext>
            </a:extLst>
          </p:cNvPr>
          <p:cNvSpPr/>
          <p:nvPr userDrawn="1"/>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endParaRPr lang="en-US" noProof="0" dirty="0"/>
          </a:p>
        </p:txBody>
      </p:sp>
      <p:sp>
        <p:nvSpPr>
          <p:cNvPr id="14" name="Freeform: Shape 13">
            <a:extLst>
              <a:ext uri="{FF2B5EF4-FFF2-40B4-BE49-F238E27FC236}">
                <a16:creationId xmlns:a16="http://schemas.microsoft.com/office/drawing/2014/main" id="{B69B6EBF-46FE-4905-82F9-0E2A6574E2CD}"/>
              </a:ext>
            </a:extLst>
          </p:cNvPr>
          <p:cNvSpPr/>
          <p:nvPr userDrawn="1"/>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2"/>
            <a:srcRect/>
            <a:stretch>
              <a:fillRect l="10565" t="-152624" r="-103969" b="10226"/>
            </a:stretch>
          </a:blipFill>
          <a:ln w="12700" cap="flat">
            <a:noFill/>
            <a:prstDash val="solid"/>
            <a:miter/>
          </a:ln>
        </p:spPr>
        <p:txBody>
          <a:bodyPr rtlCol="0" anchor="ctr"/>
          <a:lstStyle/>
          <a:p>
            <a:endParaRPr lang="en-US" noProof="0" dirty="0"/>
          </a:p>
        </p:txBody>
      </p:sp>
    </p:spTree>
    <p:extLst>
      <p:ext uri="{BB962C8B-B14F-4D97-AF65-F5344CB8AC3E}">
        <p14:creationId xmlns:p14="http://schemas.microsoft.com/office/powerpoint/2010/main" val="36280405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noProof="0"/>
              <a:t>ADD A FOOTER</a:t>
            </a:r>
            <a:endParaRPr lang="en-US" noProof="0" dirty="0"/>
          </a:p>
        </p:txBody>
      </p:sp>
      <p:sp>
        <p:nvSpPr>
          <p:cNvPr id="7" name="Slide Number Placeholder 6"/>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5" name="Date Placeholder 4"/>
          <p:cNvSpPr>
            <a:spLocks noGrp="1"/>
          </p:cNvSpPr>
          <p:nvPr>
            <p:ph type="dt" sz="half" idx="10"/>
          </p:nvPr>
        </p:nvSpPr>
        <p:spPr/>
        <p:txBody>
          <a:bodyPr/>
          <a:lstStyle/>
          <a:p>
            <a:fld id="{B61BEF0D-F0BB-DE4B-95CE-6DB70DBA9567}" type="datetimeFigureOut">
              <a:rPr lang="en-US" smtClean="0"/>
              <a:pPr/>
              <a:t>1/23/2020</a:t>
            </a:fld>
            <a:endParaRPr lang="en-US" dirty="0"/>
          </a:p>
        </p:txBody>
      </p:sp>
      <p:grpSp>
        <p:nvGrpSpPr>
          <p:cNvPr id="8" name="Graphic 16">
            <a:extLst>
              <a:ext uri="{FF2B5EF4-FFF2-40B4-BE49-F238E27FC236}">
                <a16:creationId xmlns:a16="http://schemas.microsoft.com/office/drawing/2014/main" id="{A69C2AE0-D6E7-4649-9360-374CCB83C095}"/>
              </a:ext>
            </a:extLst>
          </p:cNvPr>
          <p:cNvGrpSpPr/>
          <p:nvPr userDrawn="1"/>
        </p:nvGrpSpPr>
        <p:grpSpPr>
          <a:xfrm>
            <a:off x="10962579" y="5678327"/>
            <a:ext cx="1234800" cy="1051200"/>
            <a:chOff x="5626893" y="3026568"/>
            <a:chExt cx="937260" cy="800760"/>
          </a:xfrm>
        </p:grpSpPr>
        <p:sp>
          <p:nvSpPr>
            <p:cNvPr id="9" name="Freeform: Shape 8">
              <a:extLst>
                <a:ext uri="{FF2B5EF4-FFF2-40B4-BE49-F238E27FC236}">
                  <a16:creationId xmlns:a16="http://schemas.microsoft.com/office/drawing/2014/main" id="{8456AC90-B815-4A18-855B-135CB6AD12A2}"/>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0" name="Freeform: Shape 9">
              <a:extLst>
                <a:ext uri="{FF2B5EF4-FFF2-40B4-BE49-F238E27FC236}">
                  <a16:creationId xmlns:a16="http://schemas.microsoft.com/office/drawing/2014/main" id="{BBE0DC58-3A52-4CA6-BAF0-BDAB9832A1C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Tree>
    <p:extLst>
      <p:ext uri="{BB962C8B-B14F-4D97-AF65-F5344CB8AC3E}">
        <p14:creationId xmlns:p14="http://schemas.microsoft.com/office/powerpoint/2010/main" val="1475787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r>
              <a:rPr lang="en-US" noProof="0"/>
              <a:t>MM.DD.20XX</a:t>
            </a:r>
            <a:endParaRPr lang="en-US" noProof="0"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noProof="0"/>
              <a:t>ADD A FOOTER</a:t>
            </a:r>
            <a:endParaRPr lang="en-US" noProof="0"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8C0CDE5-970C-4CC4-BF43-0DA127E73E82}" type="slidenum">
              <a:rPr lang="en-US" noProof="0" smtClean="0"/>
              <a:pPr/>
              <a:t>‹#›</a:t>
            </a:fld>
            <a:endParaRPr lang="en-US" noProof="0" dirty="0"/>
          </a:p>
        </p:txBody>
      </p:sp>
    </p:spTree>
    <p:extLst>
      <p:ext uri="{BB962C8B-B14F-4D97-AF65-F5344CB8AC3E}">
        <p14:creationId xmlns:p14="http://schemas.microsoft.com/office/powerpoint/2010/main" val="338057595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 id="2147483714" r:id="rId18"/>
    <p:sldLayoutId id="2147483718" r:id="rId19"/>
    <p:sldLayoutId id="2147483652" r:id="rId20"/>
    <p:sldLayoutId id="2147483653" r:id="rId21"/>
    <p:sldLayoutId id="2147483654" r:id="rId22"/>
    <p:sldLayoutId id="2147483655" r:id="rId23"/>
    <p:sldLayoutId id="2147483662" r:id="rId24"/>
    <p:sldLayoutId id="2147483663" r:id="rId25"/>
    <p:sldLayoutId id="2147483664" r:id="rId26"/>
    <p:sldLayoutId id="2147483665" r:id="rId27"/>
    <p:sldLayoutId id="2147483666" r:id="rId28"/>
    <p:sldLayoutId id="2147483669" r:id="rId29"/>
    <p:sldLayoutId id="2147483670" r:id="rId30"/>
    <p:sldLayoutId id="2147483667" r:id="rId31"/>
    <p:sldLayoutId id="2147483668" r:id="rId32"/>
    <p:sldLayoutId id="2147483660" r:id="rId33"/>
  </p:sldLayoutIdLst>
  <p:hf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72" userDrawn="1">
          <p15:clr>
            <a:srgbClr val="F26B43"/>
          </p15:clr>
        </p15:guide>
        <p15:guide id="2" pos="3840" userDrawn="1">
          <p15:clr>
            <a:srgbClr val="F26B43"/>
          </p15:clr>
        </p15:guide>
        <p15:guide id="3" pos="574" userDrawn="1">
          <p15:clr>
            <a:srgbClr val="F26B43"/>
          </p15:clr>
        </p15:guide>
        <p15:guide id="4" pos="7106" userDrawn="1">
          <p15:clr>
            <a:srgbClr val="F26B43"/>
          </p15:clr>
        </p15:guide>
        <p15:guide id="5" orient="horz" pos="3748" userDrawn="1">
          <p15:clr>
            <a:srgbClr val="F26B43"/>
          </p15:clr>
        </p15:guide>
        <p15:guide id="6" pos="3250" userDrawn="1">
          <p15:clr>
            <a:srgbClr val="F26B43"/>
          </p15:clr>
        </p15:guide>
        <p15:guide id="7" pos="4430" userDrawn="1">
          <p15:clr>
            <a:srgbClr val="F26B43"/>
          </p15:clr>
        </p15:guide>
        <p15:guide id="8"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hyperlink" Target="https://www.idr-consortium.net/ElectronicSurvey.html" TargetMode="External"/><Relationship Id="rId1" Type="http://schemas.openxmlformats.org/officeDocument/2006/relationships/slideLayout" Target="../slideLayouts/slideLayout18.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hyperlink" Target="mailto:jcastanedaidr@gmail.com" TargetMode="External"/><Relationship Id="rId2" Type="http://schemas.openxmlformats.org/officeDocument/2006/relationships/image" Target="../media/image8.JPG"/><Relationship Id="rId1" Type="http://schemas.openxmlformats.org/officeDocument/2006/relationships/slideLayout" Target="../slideLayouts/slideLayout9.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hyperlink" Target="mailto:jcastanedaidr@gmail.com" TargetMode="External"/><Relationship Id="rId1" Type="http://schemas.openxmlformats.org/officeDocument/2006/relationships/slideLayout" Target="../slideLayouts/slideLayout19.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idr-consortium.net/DataCollection.html" TargetMode="External"/><Relationship Id="rId1" Type="http://schemas.openxmlformats.org/officeDocument/2006/relationships/slideLayout" Target="../slideLayouts/slideLayout4.xml"/><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3" Type="http://schemas.openxmlformats.org/officeDocument/2006/relationships/hyperlink" Target="https://drive.google.com/file/d/1fk2Yuxw7J_niba0B_j-imEPbnJiXT5rX/view" TargetMode="External"/><Relationship Id="rId2" Type="http://schemas.openxmlformats.org/officeDocument/2006/relationships/hyperlink" Target="https://idrreferrals.net/index.php" TargetMode="External"/><Relationship Id="rId1" Type="http://schemas.openxmlformats.org/officeDocument/2006/relationships/slideLayout" Target="../slideLayouts/slideLayout4.xml"/><Relationship Id="rId5" Type="http://schemas.openxmlformats.org/officeDocument/2006/relationships/image" Target="../media/image8.JP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hyperlink" Target="https://drive.google.com/file/d/1cQm6GcjrXQieyVtGt7rGkcQbcXE_GW4T/view" TargetMode="External"/><Relationship Id="rId2" Type="http://schemas.openxmlformats.org/officeDocument/2006/relationships/hyperlink" Target="https://idrreferrals.net/admin" TargetMode="External"/><Relationship Id="rId1" Type="http://schemas.openxmlformats.org/officeDocument/2006/relationships/slideLayout" Target="../slideLayouts/slideLayout4.xml"/><Relationship Id="rId5" Type="http://schemas.openxmlformats.org/officeDocument/2006/relationships/image" Target="../media/image8.JP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JP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hyperlink" Target="https://www.idr-consortium.net/ElectronicSurvey-Pilot.html" TargetMode="External"/><Relationship Id="rId1" Type="http://schemas.openxmlformats.org/officeDocument/2006/relationships/slideLayout" Target="../slideLayouts/slideLayout18.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A81143F-FBEE-4565-886D-08852310C84F}"/>
              </a:ext>
            </a:extLst>
          </p:cNvPr>
          <p:cNvSpPr>
            <a:spLocks noGrp="1"/>
          </p:cNvSpPr>
          <p:nvPr>
            <p:ph type="subTitle" idx="1"/>
          </p:nvPr>
        </p:nvSpPr>
        <p:spPr/>
        <p:txBody>
          <a:bodyPr/>
          <a:lstStyle/>
          <a:p>
            <a:r>
              <a:rPr lang="en-US" dirty="0"/>
              <a:t>Electronic Survey Tool </a:t>
            </a:r>
            <a:endParaRPr lang="ru-RU" dirty="0"/>
          </a:p>
        </p:txBody>
      </p:sp>
      <p:pic>
        <p:nvPicPr>
          <p:cNvPr id="9" name="Picture Placeholder 8">
            <a:extLst>
              <a:ext uri="{FF2B5EF4-FFF2-40B4-BE49-F238E27FC236}">
                <a16:creationId xmlns:a16="http://schemas.microsoft.com/office/drawing/2014/main" id="{F1EACC03-9DC7-4C77-9BAE-11CBF767B58D}"/>
              </a:ext>
            </a:extLst>
          </p:cNvPr>
          <p:cNvPicPr>
            <a:picLocks noGrp="1" noChangeAspect="1"/>
          </p:cNvPicPr>
          <p:nvPr>
            <p:ph type="pic" sz="quarter" idx="15"/>
          </p:nvPr>
        </p:nvPicPr>
        <p:blipFill>
          <a:blip r:embed="rId2"/>
          <a:srcRect/>
          <a:stretch/>
        </p:blipFill>
        <p:spPr>
          <a:xfrm>
            <a:off x="364030" y="1251968"/>
            <a:ext cx="5598231" cy="4903477"/>
          </a:xfrm>
        </p:spPr>
      </p:pic>
      <p:sp>
        <p:nvSpPr>
          <p:cNvPr id="2" name="Title 1">
            <a:extLst>
              <a:ext uri="{FF2B5EF4-FFF2-40B4-BE49-F238E27FC236}">
                <a16:creationId xmlns:a16="http://schemas.microsoft.com/office/drawing/2014/main" id="{2FF535A0-9A52-40AD-972C-D0F96C905295}"/>
              </a:ext>
            </a:extLst>
          </p:cNvPr>
          <p:cNvSpPr>
            <a:spLocks noGrp="1"/>
          </p:cNvSpPr>
          <p:nvPr>
            <p:ph type="ctrTitle"/>
          </p:nvPr>
        </p:nvSpPr>
        <p:spPr/>
        <p:txBody>
          <a:bodyPr/>
          <a:lstStyle/>
          <a:p>
            <a:r>
              <a:rPr lang="en-US" dirty="0"/>
              <a:t>IRRC Pilot </a:t>
            </a:r>
            <a:endParaRPr lang="ru-RU" dirty="0"/>
          </a:p>
        </p:txBody>
      </p:sp>
      <p:sp>
        <p:nvSpPr>
          <p:cNvPr id="7" name="Text Placeholder 6">
            <a:extLst>
              <a:ext uri="{FF2B5EF4-FFF2-40B4-BE49-F238E27FC236}">
                <a16:creationId xmlns:a16="http://schemas.microsoft.com/office/drawing/2014/main" id="{7671E014-38A6-4604-84E2-0E92500FBC52}"/>
              </a:ext>
            </a:extLst>
          </p:cNvPr>
          <p:cNvSpPr>
            <a:spLocks noGrp="1"/>
          </p:cNvSpPr>
          <p:nvPr>
            <p:ph type="body" sz="quarter" idx="16"/>
          </p:nvPr>
        </p:nvSpPr>
        <p:spPr>
          <a:xfrm rot="720000">
            <a:off x="9571744" y="580462"/>
            <a:ext cx="1389826" cy="858837"/>
          </a:xfrm>
        </p:spPr>
        <p:txBody>
          <a:bodyPr>
            <a:normAutofit fontScale="92500" lnSpcReduction="20000"/>
          </a:bodyPr>
          <a:lstStyle/>
          <a:p>
            <a:r>
              <a:rPr lang="en-US" dirty="0"/>
              <a:t>January</a:t>
            </a:r>
          </a:p>
          <a:p>
            <a:r>
              <a:rPr lang="en-US" dirty="0"/>
              <a:t>2020</a:t>
            </a:r>
            <a:endParaRPr lang="ru-RU" dirty="0"/>
          </a:p>
        </p:txBody>
      </p:sp>
      <p:pic>
        <p:nvPicPr>
          <p:cNvPr id="8" name="Picture 7">
            <a:extLst>
              <a:ext uri="{FF2B5EF4-FFF2-40B4-BE49-F238E27FC236}">
                <a16:creationId xmlns:a16="http://schemas.microsoft.com/office/drawing/2014/main" id="{97425C97-67BD-4D86-AF93-DCCADEE3BECF}"/>
              </a:ext>
            </a:extLst>
          </p:cNvPr>
          <p:cNvPicPr>
            <a:picLocks noChangeAspect="1"/>
          </p:cNvPicPr>
          <p:nvPr/>
        </p:nvPicPr>
        <p:blipFill>
          <a:blip r:embed="rId3"/>
          <a:stretch>
            <a:fillRect/>
          </a:stretch>
        </p:blipFill>
        <p:spPr>
          <a:xfrm>
            <a:off x="147312" y="62685"/>
            <a:ext cx="1005224" cy="443865"/>
          </a:xfrm>
          <a:prstGeom prst="rect">
            <a:avLst/>
          </a:prstGeom>
        </p:spPr>
      </p:pic>
    </p:spTree>
    <p:extLst>
      <p:ext uri="{BB962C8B-B14F-4D97-AF65-F5344CB8AC3E}">
        <p14:creationId xmlns:p14="http://schemas.microsoft.com/office/powerpoint/2010/main" val="3997746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87D558-5792-4FF7-9111-65F4C874C61B}"/>
              </a:ext>
            </a:extLst>
          </p:cNvPr>
          <p:cNvSpPr>
            <a:spLocks noGrp="1"/>
          </p:cNvSpPr>
          <p:nvPr>
            <p:ph type="body" idx="1"/>
          </p:nvPr>
        </p:nvSpPr>
        <p:spPr>
          <a:xfrm>
            <a:off x="748029" y="2442380"/>
            <a:ext cx="4285523" cy="804672"/>
          </a:xfrm>
        </p:spPr>
        <p:txBody>
          <a:bodyPr/>
          <a:lstStyle/>
          <a:p>
            <a:pPr algn="ctr"/>
            <a:r>
              <a:rPr lang="en-US" dirty="0"/>
              <a:t>Additional Processes</a:t>
            </a:r>
          </a:p>
        </p:txBody>
      </p:sp>
      <p:sp>
        <p:nvSpPr>
          <p:cNvPr id="4" name="Slide Number Placeholder 3">
            <a:extLst>
              <a:ext uri="{FF2B5EF4-FFF2-40B4-BE49-F238E27FC236}">
                <a16:creationId xmlns:a16="http://schemas.microsoft.com/office/drawing/2014/main" id="{03E8D56A-2615-403F-A09F-BC30DF1EE768}"/>
              </a:ext>
            </a:extLst>
          </p:cNvPr>
          <p:cNvSpPr>
            <a:spLocks noGrp="1"/>
          </p:cNvSpPr>
          <p:nvPr>
            <p:ph type="sldNum" sz="quarter" idx="12"/>
          </p:nvPr>
        </p:nvSpPr>
        <p:spPr/>
        <p:txBody>
          <a:bodyPr/>
          <a:lstStyle/>
          <a:p>
            <a:fld id="{98C0CDE5-970C-4CC4-BF43-0DA127E73E82}" type="slidenum">
              <a:rPr lang="en-US" smtClean="0"/>
              <a:pPr/>
              <a:t>10</a:t>
            </a:fld>
            <a:endParaRPr lang="en-US" dirty="0"/>
          </a:p>
        </p:txBody>
      </p:sp>
      <p:sp>
        <p:nvSpPr>
          <p:cNvPr id="5" name="Title 4">
            <a:extLst>
              <a:ext uri="{FF2B5EF4-FFF2-40B4-BE49-F238E27FC236}">
                <a16:creationId xmlns:a16="http://schemas.microsoft.com/office/drawing/2014/main" id="{79195BEB-A072-45D8-848D-E8CA744F9022}"/>
              </a:ext>
            </a:extLst>
          </p:cNvPr>
          <p:cNvSpPr>
            <a:spLocks noGrp="1"/>
          </p:cNvSpPr>
          <p:nvPr>
            <p:ph type="title"/>
          </p:nvPr>
        </p:nvSpPr>
        <p:spPr/>
        <p:txBody>
          <a:bodyPr>
            <a:normAutofit/>
          </a:bodyPr>
          <a:lstStyle/>
          <a:p>
            <a:r>
              <a:rPr lang="en-US" dirty="0"/>
              <a:t>All</a:t>
            </a:r>
          </a:p>
        </p:txBody>
      </p:sp>
      <p:sp>
        <p:nvSpPr>
          <p:cNvPr id="6" name="Text Placeholder 5">
            <a:extLst>
              <a:ext uri="{FF2B5EF4-FFF2-40B4-BE49-F238E27FC236}">
                <a16:creationId xmlns:a16="http://schemas.microsoft.com/office/drawing/2014/main" id="{FE58025A-9737-434D-AE90-0CC9E7990286}"/>
              </a:ext>
            </a:extLst>
          </p:cNvPr>
          <p:cNvSpPr>
            <a:spLocks noGrp="1"/>
          </p:cNvSpPr>
          <p:nvPr>
            <p:ph type="body" sz="quarter" idx="13"/>
          </p:nvPr>
        </p:nvSpPr>
        <p:spPr>
          <a:xfrm>
            <a:off x="808990" y="3392622"/>
            <a:ext cx="4285524" cy="3465378"/>
          </a:xfrm>
        </p:spPr>
        <p:txBody>
          <a:bodyPr>
            <a:normAutofit/>
          </a:bodyPr>
          <a:lstStyle/>
          <a:p>
            <a:r>
              <a:rPr lang="en-US" dirty="0"/>
              <a:t>Please review the web page explaining the tool and provide suggestions. </a:t>
            </a:r>
            <a:r>
              <a:rPr lang="en-US" dirty="0">
                <a:solidFill>
                  <a:schemeClr val="accent1">
                    <a:lumMod val="50000"/>
                  </a:schemeClr>
                </a:solidFill>
                <a:hlinkClick r:id="rId2">
                  <a:extLst>
                    <a:ext uri="{A12FA001-AC4F-418D-AE19-62706E023703}">
                      <ahyp:hlinkClr xmlns:ahyp="http://schemas.microsoft.com/office/drawing/2018/hyperlinkcolor" val="tx"/>
                    </a:ext>
                  </a:extLst>
                </a:hlinkClick>
              </a:rPr>
              <a:t>https://www.idr-consortium.net/ElectronicSurvey.html</a:t>
            </a:r>
            <a:endParaRPr lang="en-US" dirty="0">
              <a:solidFill>
                <a:schemeClr val="accent1">
                  <a:lumMod val="50000"/>
                </a:schemeClr>
              </a:solidFill>
            </a:endParaRPr>
          </a:p>
          <a:p>
            <a:endParaRPr lang="en-US" dirty="0">
              <a:solidFill>
                <a:schemeClr val="tx1"/>
              </a:solidFill>
            </a:endParaRPr>
          </a:p>
          <a:p>
            <a:r>
              <a:rPr lang="en-US" dirty="0">
                <a:solidFill>
                  <a:schemeClr val="tx1"/>
                </a:solidFill>
              </a:rPr>
              <a:t>We appreciate your help with this pilot. We want to make this process as helpful as possible for all users. </a:t>
            </a:r>
          </a:p>
        </p:txBody>
      </p:sp>
      <p:pic>
        <p:nvPicPr>
          <p:cNvPr id="17" name="Picture Placeholder 16">
            <a:extLst>
              <a:ext uri="{FF2B5EF4-FFF2-40B4-BE49-F238E27FC236}">
                <a16:creationId xmlns:a16="http://schemas.microsoft.com/office/drawing/2014/main" id="{C8B885F2-2AC2-46A9-9D9B-71123D1A1F6B}"/>
              </a:ext>
            </a:extLst>
          </p:cNvPr>
          <p:cNvPicPr>
            <a:picLocks noGrp="1" noChangeAspect="1"/>
          </p:cNvPicPr>
          <p:nvPr>
            <p:ph type="pic" sz="quarter" idx="14"/>
          </p:nvPr>
        </p:nvPicPr>
        <p:blipFill>
          <a:blip r:embed="rId3"/>
          <a:srcRect/>
          <a:stretch/>
        </p:blipFill>
        <p:spPr>
          <a:xfrm rot="720000">
            <a:off x="6383220" y="184225"/>
            <a:ext cx="4647699" cy="5531820"/>
          </a:xfrm>
        </p:spPr>
      </p:pic>
      <p:pic>
        <p:nvPicPr>
          <p:cNvPr id="7" name="Picture 6">
            <a:extLst>
              <a:ext uri="{FF2B5EF4-FFF2-40B4-BE49-F238E27FC236}">
                <a16:creationId xmlns:a16="http://schemas.microsoft.com/office/drawing/2014/main" id="{BCAAC168-C84B-459B-9969-51089926DA27}"/>
              </a:ext>
            </a:extLst>
          </p:cNvPr>
          <p:cNvPicPr>
            <a:picLocks noChangeAspect="1"/>
          </p:cNvPicPr>
          <p:nvPr/>
        </p:nvPicPr>
        <p:blipFill>
          <a:blip r:embed="rId4"/>
          <a:stretch>
            <a:fillRect/>
          </a:stretch>
        </p:blipFill>
        <p:spPr>
          <a:xfrm>
            <a:off x="147312" y="62685"/>
            <a:ext cx="1005224" cy="443865"/>
          </a:xfrm>
          <a:prstGeom prst="rect">
            <a:avLst/>
          </a:prstGeom>
        </p:spPr>
      </p:pic>
    </p:spTree>
    <p:extLst>
      <p:ext uri="{BB962C8B-B14F-4D97-AF65-F5344CB8AC3E}">
        <p14:creationId xmlns:p14="http://schemas.microsoft.com/office/powerpoint/2010/main" val="7255484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CA1C1A-BC0A-4E81-82F8-5ACE20F863F6}"/>
              </a:ext>
            </a:extLst>
          </p:cNvPr>
          <p:cNvSpPr>
            <a:spLocks noGrp="1"/>
          </p:cNvSpPr>
          <p:nvPr>
            <p:ph type="title"/>
          </p:nvPr>
        </p:nvSpPr>
        <p:spPr/>
        <p:txBody>
          <a:bodyPr/>
          <a:lstStyle/>
          <a:p>
            <a:pPr algn="ctr"/>
            <a:r>
              <a:rPr lang="en-US" dirty="0">
                <a:solidFill>
                  <a:schemeClr val="accent1">
                    <a:lumMod val="50000"/>
                  </a:schemeClr>
                </a:solidFill>
              </a:rPr>
              <a:t>Glitches- Let us know immediately!</a:t>
            </a:r>
          </a:p>
        </p:txBody>
      </p:sp>
      <p:pic>
        <p:nvPicPr>
          <p:cNvPr id="9" name="Picture Placeholder 8">
            <a:extLst>
              <a:ext uri="{FF2B5EF4-FFF2-40B4-BE49-F238E27FC236}">
                <a16:creationId xmlns:a16="http://schemas.microsoft.com/office/drawing/2014/main" id="{71721CA4-A4DE-4064-A8E6-96148525225A}"/>
              </a:ext>
            </a:extLst>
          </p:cNvPr>
          <p:cNvPicPr>
            <a:picLocks noGrp="1" noChangeAspect="1"/>
          </p:cNvPicPr>
          <p:nvPr>
            <p:ph type="pic" idx="1"/>
          </p:nvPr>
        </p:nvPicPr>
        <p:blipFill>
          <a:blip r:embed="rId2"/>
          <a:srcRect/>
          <a:stretch/>
        </p:blipFill>
        <p:spPr>
          <a:xfrm>
            <a:off x="2292995" y="345515"/>
            <a:ext cx="6393804" cy="4567003"/>
          </a:xfrm>
        </p:spPr>
      </p:pic>
      <p:sp>
        <p:nvSpPr>
          <p:cNvPr id="4" name="Text Placeholder 3">
            <a:extLst>
              <a:ext uri="{FF2B5EF4-FFF2-40B4-BE49-F238E27FC236}">
                <a16:creationId xmlns:a16="http://schemas.microsoft.com/office/drawing/2014/main" id="{1C507F06-C190-4897-A2E9-0AA8E6684053}"/>
              </a:ext>
            </a:extLst>
          </p:cNvPr>
          <p:cNvSpPr>
            <a:spLocks noGrp="1"/>
          </p:cNvSpPr>
          <p:nvPr>
            <p:ph type="body" sz="half" idx="2"/>
          </p:nvPr>
        </p:nvSpPr>
        <p:spPr/>
        <p:txBody>
          <a:bodyPr>
            <a:normAutofit fontScale="92500" lnSpcReduction="10000"/>
          </a:bodyPr>
          <a:lstStyle/>
          <a:p>
            <a:r>
              <a:rPr lang="en-US" sz="1400" dirty="0"/>
              <a:t>As you come across something not quite working right please take a screenshot and provide as much detail as possible about the problem you are experiencing. Email this to </a:t>
            </a:r>
            <a:r>
              <a:rPr lang="en-US" sz="1400" dirty="0">
                <a:solidFill>
                  <a:schemeClr val="accent1">
                    <a:lumMod val="50000"/>
                  </a:schemeClr>
                </a:solidFill>
                <a:hlinkClick r:id="rId3">
                  <a:extLst>
                    <a:ext uri="{A12FA001-AC4F-418D-AE19-62706E023703}">
                      <ahyp:hlinkClr xmlns:ahyp="http://schemas.microsoft.com/office/drawing/2018/hyperlinkcolor" val="tx"/>
                    </a:ext>
                  </a:extLst>
                </a:hlinkClick>
              </a:rPr>
              <a:t>jcastanedaidr@gmail.com</a:t>
            </a:r>
            <a:r>
              <a:rPr lang="en-US" sz="1400" dirty="0">
                <a:solidFill>
                  <a:schemeClr val="accent1">
                    <a:lumMod val="50000"/>
                  </a:schemeClr>
                </a:solidFill>
              </a:rPr>
              <a:t> </a:t>
            </a:r>
            <a:r>
              <a:rPr lang="en-US" sz="1400" dirty="0"/>
              <a:t>Please do not wait until the end of the pilot to do this but let us know immediately. This will allow us to fix problems quicker. </a:t>
            </a:r>
          </a:p>
        </p:txBody>
      </p:sp>
      <p:sp>
        <p:nvSpPr>
          <p:cNvPr id="3" name="Slide Number Placeholder 2">
            <a:extLst>
              <a:ext uri="{FF2B5EF4-FFF2-40B4-BE49-F238E27FC236}">
                <a16:creationId xmlns:a16="http://schemas.microsoft.com/office/drawing/2014/main" id="{87725C8C-B6FF-4BEE-B7F0-3DFD7C2734C8}"/>
              </a:ext>
            </a:extLst>
          </p:cNvPr>
          <p:cNvSpPr>
            <a:spLocks noGrp="1"/>
          </p:cNvSpPr>
          <p:nvPr>
            <p:ph type="sldNum" sz="quarter" idx="12"/>
          </p:nvPr>
        </p:nvSpPr>
        <p:spPr/>
        <p:txBody>
          <a:bodyPr/>
          <a:lstStyle/>
          <a:p>
            <a:fld id="{98C0CDE5-970C-4CC4-BF43-0DA127E73E82}" type="slidenum">
              <a:rPr lang="en-US" smtClean="0"/>
              <a:pPr/>
              <a:t>11</a:t>
            </a:fld>
            <a:endParaRPr lang="en-US" dirty="0"/>
          </a:p>
        </p:txBody>
      </p:sp>
      <p:pic>
        <p:nvPicPr>
          <p:cNvPr id="7" name="Picture 6">
            <a:extLst>
              <a:ext uri="{FF2B5EF4-FFF2-40B4-BE49-F238E27FC236}">
                <a16:creationId xmlns:a16="http://schemas.microsoft.com/office/drawing/2014/main" id="{3282EFA1-9480-4739-93F3-5C614FBC5C5B}"/>
              </a:ext>
            </a:extLst>
          </p:cNvPr>
          <p:cNvPicPr>
            <a:picLocks noChangeAspect="1"/>
          </p:cNvPicPr>
          <p:nvPr/>
        </p:nvPicPr>
        <p:blipFill>
          <a:blip r:embed="rId4"/>
          <a:stretch>
            <a:fillRect/>
          </a:stretch>
        </p:blipFill>
        <p:spPr>
          <a:xfrm>
            <a:off x="147312" y="62685"/>
            <a:ext cx="1005224" cy="443865"/>
          </a:xfrm>
          <a:prstGeom prst="rect">
            <a:avLst/>
          </a:prstGeom>
        </p:spPr>
      </p:pic>
    </p:spTree>
    <p:extLst>
      <p:ext uri="{BB962C8B-B14F-4D97-AF65-F5344CB8AC3E}">
        <p14:creationId xmlns:p14="http://schemas.microsoft.com/office/powerpoint/2010/main" val="25325771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AA4C6-BA7F-40BC-AD51-EFDDDBEA5A84}"/>
              </a:ext>
            </a:extLst>
          </p:cNvPr>
          <p:cNvSpPr>
            <a:spLocks noGrp="1"/>
          </p:cNvSpPr>
          <p:nvPr>
            <p:ph type="title"/>
          </p:nvPr>
        </p:nvSpPr>
        <p:spPr/>
        <p:txBody>
          <a:bodyPr>
            <a:normAutofit/>
          </a:bodyPr>
          <a:lstStyle/>
          <a:p>
            <a:br>
              <a:rPr lang="en-US" sz="1600" dirty="0"/>
            </a:br>
            <a:r>
              <a:rPr lang="en-US" sz="1600" dirty="0"/>
              <a:t>If you have questions about this pilot process please email </a:t>
            </a:r>
            <a:r>
              <a:rPr lang="en-US" sz="1600" dirty="0">
                <a:solidFill>
                  <a:schemeClr val="accent1">
                    <a:lumMod val="50000"/>
                  </a:schemeClr>
                </a:solidFill>
                <a:hlinkClick r:id="rId2">
                  <a:extLst>
                    <a:ext uri="{A12FA001-AC4F-418D-AE19-62706E023703}">
                      <ahyp:hlinkClr xmlns:ahyp="http://schemas.microsoft.com/office/drawing/2018/hyperlinkcolor" val="tx"/>
                    </a:ext>
                  </a:extLst>
                </a:hlinkClick>
              </a:rPr>
              <a:t>jcastanedaidr@gmail.com</a:t>
            </a:r>
            <a:r>
              <a:rPr lang="en-US" sz="1600" dirty="0">
                <a:solidFill>
                  <a:schemeClr val="accent1">
                    <a:lumMod val="50000"/>
                  </a:schemeClr>
                </a:solidFill>
              </a:rPr>
              <a:t>  </a:t>
            </a:r>
            <a:r>
              <a:rPr lang="en-US" sz="1600" dirty="0"/>
              <a:t>or call 931-668-4129. </a:t>
            </a:r>
            <a:endParaRPr lang="ru-RU" sz="1600" dirty="0"/>
          </a:p>
        </p:txBody>
      </p:sp>
      <p:pic>
        <p:nvPicPr>
          <p:cNvPr id="7" name="Picture Placeholder 6">
            <a:extLst>
              <a:ext uri="{FF2B5EF4-FFF2-40B4-BE49-F238E27FC236}">
                <a16:creationId xmlns:a16="http://schemas.microsoft.com/office/drawing/2014/main" id="{10962572-14B4-44BB-89AB-9ADA56D6B408}"/>
              </a:ext>
            </a:extLst>
          </p:cNvPr>
          <p:cNvPicPr>
            <a:picLocks noGrp="1" noChangeAspect="1"/>
          </p:cNvPicPr>
          <p:nvPr>
            <p:ph type="pic" sz="quarter" idx="13"/>
          </p:nvPr>
        </p:nvPicPr>
        <p:blipFill>
          <a:blip r:embed="rId3"/>
          <a:srcRect/>
          <a:stretch/>
        </p:blipFill>
        <p:spPr>
          <a:xfrm>
            <a:off x="-1600" y="1035699"/>
            <a:ext cx="6052552" cy="5215812"/>
          </a:xfrm>
        </p:spPr>
      </p:pic>
      <p:sp>
        <p:nvSpPr>
          <p:cNvPr id="4" name="Text Placeholder 3">
            <a:extLst>
              <a:ext uri="{FF2B5EF4-FFF2-40B4-BE49-F238E27FC236}">
                <a16:creationId xmlns:a16="http://schemas.microsoft.com/office/drawing/2014/main" id="{F155FC3B-DD33-4B9A-A5EB-A2301786CE4E}"/>
              </a:ext>
            </a:extLst>
          </p:cNvPr>
          <p:cNvSpPr>
            <a:spLocks noGrp="1"/>
          </p:cNvSpPr>
          <p:nvPr>
            <p:ph type="body" sz="quarter" idx="14"/>
          </p:nvPr>
        </p:nvSpPr>
        <p:spPr/>
        <p:txBody>
          <a:bodyPr/>
          <a:lstStyle/>
          <a:p>
            <a:r>
              <a:rPr lang="en-US" dirty="0"/>
              <a:t>Thank you!</a:t>
            </a:r>
            <a:endParaRPr lang="ru-RU" dirty="0"/>
          </a:p>
        </p:txBody>
      </p:sp>
      <p:pic>
        <p:nvPicPr>
          <p:cNvPr id="5" name="Picture 4">
            <a:extLst>
              <a:ext uri="{FF2B5EF4-FFF2-40B4-BE49-F238E27FC236}">
                <a16:creationId xmlns:a16="http://schemas.microsoft.com/office/drawing/2014/main" id="{946B4E3B-F88C-42A7-8C5F-2CDF1AC6EC4F}"/>
              </a:ext>
            </a:extLst>
          </p:cNvPr>
          <p:cNvPicPr>
            <a:picLocks noChangeAspect="1"/>
          </p:cNvPicPr>
          <p:nvPr/>
        </p:nvPicPr>
        <p:blipFill>
          <a:blip r:embed="rId4"/>
          <a:stretch>
            <a:fillRect/>
          </a:stretch>
        </p:blipFill>
        <p:spPr>
          <a:xfrm>
            <a:off x="147312" y="62685"/>
            <a:ext cx="1005224" cy="443865"/>
          </a:xfrm>
          <a:prstGeom prst="rect">
            <a:avLst/>
          </a:prstGeom>
        </p:spPr>
      </p:pic>
    </p:spTree>
    <p:extLst>
      <p:ext uri="{BB962C8B-B14F-4D97-AF65-F5344CB8AC3E}">
        <p14:creationId xmlns:p14="http://schemas.microsoft.com/office/powerpoint/2010/main" val="19233315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87D558-5792-4FF7-9111-65F4C874C61B}"/>
              </a:ext>
            </a:extLst>
          </p:cNvPr>
          <p:cNvSpPr>
            <a:spLocks noGrp="1"/>
          </p:cNvSpPr>
          <p:nvPr>
            <p:ph type="body" idx="1"/>
          </p:nvPr>
        </p:nvSpPr>
        <p:spPr>
          <a:xfrm>
            <a:off x="748029" y="2442380"/>
            <a:ext cx="4285523" cy="804672"/>
          </a:xfrm>
        </p:spPr>
        <p:txBody>
          <a:bodyPr/>
          <a:lstStyle/>
          <a:p>
            <a:pPr algn="ctr"/>
            <a:r>
              <a:rPr lang="en-US" dirty="0"/>
              <a:t>Pilot Test</a:t>
            </a:r>
          </a:p>
        </p:txBody>
      </p:sp>
      <p:sp>
        <p:nvSpPr>
          <p:cNvPr id="4" name="Slide Number Placeholder 3">
            <a:extLst>
              <a:ext uri="{FF2B5EF4-FFF2-40B4-BE49-F238E27FC236}">
                <a16:creationId xmlns:a16="http://schemas.microsoft.com/office/drawing/2014/main" id="{03E8D56A-2615-403F-A09F-BC30DF1EE768}"/>
              </a:ext>
            </a:extLst>
          </p:cNvPr>
          <p:cNvSpPr>
            <a:spLocks noGrp="1"/>
          </p:cNvSpPr>
          <p:nvPr>
            <p:ph type="sldNum" sz="quarter" idx="12"/>
          </p:nvPr>
        </p:nvSpPr>
        <p:spPr/>
        <p:txBody>
          <a:bodyPr/>
          <a:lstStyle/>
          <a:p>
            <a:fld id="{98C0CDE5-970C-4CC4-BF43-0DA127E73E82}" type="slidenum">
              <a:rPr lang="en-US" smtClean="0"/>
              <a:pPr/>
              <a:t>2</a:t>
            </a:fld>
            <a:endParaRPr lang="en-US" dirty="0"/>
          </a:p>
        </p:txBody>
      </p:sp>
      <p:sp>
        <p:nvSpPr>
          <p:cNvPr id="5" name="Title 4">
            <a:extLst>
              <a:ext uri="{FF2B5EF4-FFF2-40B4-BE49-F238E27FC236}">
                <a16:creationId xmlns:a16="http://schemas.microsoft.com/office/drawing/2014/main" id="{79195BEB-A072-45D8-848D-E8CA744F9022}"/>
              </a:ext>
            </a:extLst>
          </p:cNvPr>
          <p:cNvSpPr>
            <a:spLocks noGrp="1"/>
          </p:cNvSpPr>
          <p:nvPr>
            <p:ph type="title"/>
          </p:nvPr>
        </p:nvSpPr>
        <p:spPr/>
        <p:txBody>
          <a:bodyPr>
            <a:normAutofit/>
          </a:bodyPr>
          <a:lstStyle/>
          <a:p>
            <a:r>
              <a:rPr lang="en-US" dirty="0"/>
              <a:t>Purpose</a:t>
            </a:r>
          </a:p>
        </p:txBody>
      </p:sp>
      <p:sp>
        <p:nvSpPr>
          <p:cNvPr id="6" name="Text Placeholder 5">
            <a:extLst>
              <a:ext uri="{FF2B5EF4-FFF2-40B4-BE49-F238E27FC236}">
                <a16:creationId xmlns:a16="http://schemas.microsoft.com/office/drawing/2014/main" id="{FE58025A-9737-434D-AE90-0CC9E7990286}"/>
              </a:ext>
            </a:extLst>
          </p:cNvPr>
          <p:cNvSpPr>
            <a:spLocks noGrp="1"/>
          </p:cNvSpPr>
          <p:nvPr>
            <p:ph type="body" sz="quarter" idx="13"/>
          </p:nvPr>
        </p:nvSpPr>
        <p:spPr>
          <a:xfrm>
            <a:off x="808990" y="3392622"/>
            <a:ext cx="4285524" cy="3465378"/>
          </a:xfrm>
        </p:spPr>
        <p:txBody>
          <a:bodyPr>
            <a:normAutofit/>
          </a:bodyPr>
          <a:lstStyle/>
          <a:p>
            <a:r>
              <a:rPr lang="en-US" dirty="0"/>
              <a:t>Test out all features of the current tool to ensure they are working properly, provide feedback for any updates or changes that could be made in the future to the tool as well as the quality of all of the current resources available for the MEP Referral System.</a:t>
            </a:r>
          </a:p>
        </p:txBody>
      </p:sp>
      <p:pic>
        <p:nvPicPr>
          <p:cNvPr id="17" name="Picture Placeholder 16">
            <a:extLst>
              <a:ext uri="{FF2B5EF4-FFF2-40B4-BE49-F238E27FC236}">
                <a16:creationId xmlns:a16="http://schemas.microsoft.com/office/drawing/2014/main" id="{C8B885F2-2AC2-46A9-9D9B-71123D1A1F6B}"/>
              </a:ext>
            </a:extLst>
          </p:cNvPr>
          <p:cNvPicPr>
            <a:picLocks noGrp="1" noChangeAspect="1"/>
          </p:cNvPicPr>
          <p:nvPr>
            <p:ph type="pic" sz="quarter" idx="14"/>
          </p:nvPr>
        </p:nvPicPr>
        <p:blipFill>
          <a:blip r:embed="rId2"/>
          <a:srcRect/>
          <a:stretch/>
        </p:blipFill>
        <p:spPr>
          <a:xfrm rot="720000">
            <a:off x="6379979" y="247010"/>
            <a:ext cx="4647699" cy="5436719"/>
          </a:xfrm>
        </p:spPr>
      </p:pic>
      <p:pic>
        <p:nvPicPr>
          <p:cNvPr id="3" name="Picture 2">
            <a:extLst>
              <a:ext uri="{FF2B5EF4-FFF2-40B4-BE49-F238E27FC236}">
                <a16:creationId xmlns:a16="http://schemas.microsoft.com/office/drawing/2014/main" id="{6BF6BE20-201E-493A-A781-CD875DDDDB1E}"/>
              </a:ext>
            </a:extLst>
          </p:cNvPr>
          <p:cNvPicPr>
            <a:picLocks noChangeAspect="1"/>
          </p:cNvPicPr>
          <p:nvPr/>
        </p:nvPicPr>
        <p:blipFill>
          <a:blip r:embed="rId3"/>
          <a:stretch>
            <a:fillRect/>
          </a:stretch>
        </p:blipFill>
        <p:spPr>
          <a:xfrm>
            <a:off x="147312" y="62685"/>
            <a:ext cx="1005224" cy="443865"/>
          </a:xfrm>
          <a:prstGeom prst="rect">
            <a:avLst/>
          </a:prstGeom>
        </p:spPr>
      </p:pic>
    </p:spTree>
    <p:extLst>
      <p:ext uri="{BB962C8B-B14F-4D97-AF65-F5344CB8AC3E}">
        <p14:creationId xmlns:p14="http://schemas.microsoft.com/office/powerpoint/2010/main" val="738949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p:txBody>
          <a:bodyPr>
            <a:normAutofit/>
          </a:bodyPr>
          <a:lstStyle/>
          <a:p>
            <a:r>
              <a:rPr lang="en-US" dirty="0">
                <a:solidFill>
                  <a:schemeClr val="accent1">
                    <a:lumMod val="50000"/>
                  </a:schemeClr>
                </a:solidFill>
              </a:rPr>
              <a:t>Pilot Requirements</a:t>
            </a:r>
          </a:p>
        </p:txBody>
      </p:sp>
      <p:sp>
        <p:nvSpPr>
          <p:cNvPr id="6" name="Content Placeholder 5">
            <a:extLst>
              <a:ext uri="{FF2B5EF4-FFF2-40B4-BE49-F238E27FC236}">
                <a16:creationId xmlns:a16="http://schemas.microsoft.com/office/drawing/2014/main" id="{0CFD3F00-59D5-4A1A-A726-624C8E7A15E7}"/>
              </a:ext>
            </a:extLst>
          </p:cNvPr>
          <p:cNvSpPr>
            <a:spLocks noGrp="1"/>
          </p:cNvSpPr>
          <p:nvPr>
            <p:ph sz="half" idx="1"/>
          </p:nvPr>
        </p:nvSpPr>
        <p:spPr/>
        <p:txBody>
          <a:bodyPr>
            <a:normAutofit fontScale="92500" lnSpcReduction="10000"/>
          </a:bodyPr>
          <a:lstStyle/>
          <a:p>
            <a:endParaRPr lang="en-US" dirty="0"/>
          </a:p>
          <a:p>
            <a:r>
              <a:rPr lang="en-US" dirty="0"/>
              <a:t>All IRRC States must participate in the pilot. </a:t>
            </a:r>
          </a:p>
          <a:p>
            <a:r>
              <a:rPr lang="en-US" dirty="0"/>
              <a:t>Each state must complete the three stages of the pilot. </a:t>
            </a:r>
          </a:p>
          <a:p>
            <a:r>
              <a:rPr lang="en-US" dirty="0"/>
              <a:t>Pilot will end February 29</a:t>
            </a:r>
            <a:r>
              <a:rPr lang="en-US" baseline="30000" dirty="0"/>
              <a:t>th</a:t>
            </a:r>
            <a:endParaRPr lang="en-US" dirty="0"/>
          </a:p>
          <a:p>
            <a:r>
              <a:rPr lang="en-US" dirty="0"/>
              <a:t>Pilot Forms will need to be turned 				in to Cari by 3-6-20</a:t>
            </a:r>
          </a:p>
          <a:p>
            <a:endParaRPr lang="en-US" dirty="0"/>
          </a:p>
          <a:p>
            <a:pPr marL="0" indent="0">
              <a:buNone/>
            </a:pPr>
            <a:r>
              <a:rPr lang="en-US" dirty="0"/>
              <a:t>		Data Collection Forms can be found here: </a:t>
            </a:r>
            <a:r>
              <a:rPr lang="en-US" dirty="0">
                <a:solidFill>
                  <a:schemeClr val="accent1">
                    <a:lumMod val="50000"/>
                  </a:schemeClr>
                </a:solidFill>
                <a:hlinkClick r:id="rId2">
                  <a:extLst>
                    <a:ext uri="{A12FA001-AC4F-418D-AE19-62706E023703}">
                      <ahyp:hlinkClr xmlns:ahyp="http://schemas.microsoft.com/office/drawing/2018/hyperlinkcolor" val="tx"/>
                    </a:ext>
                  </a:extLst>
                </a:hlinkClick>
              </a:rPr>
              <a:t>https://www.idr-consortium.net/DataCollection.html</a:t>
            </a:r>
            <a:endParaRPr lang="en-US" dirty="0">
              <a:solidFill>
                <a:schemeClr val="accent1">
                  <a:lumMod val="50000"/>
                </a:schemeClr>
              </a:solidFill>
            </a:endParaRPr>
          </a:p>
        </p:txBody>
      </p:sp>
      <p:sp>
        <p:nvSpPr>
          <p:cNvPr id="7" name="Content Placeholder 6">
            <a:extLst>
              <a:ext uri="{FF2B5EF4-FFF2-40B4-BE49-F238E27FC236}">
                <a16:creationId xmlns:a16="http://schemas.microsoft.com/office/drawing/2014/main" id="{40B90D95-F77A-4DA5-9F7D-7EAE21458083}"/>
              </a:ext>
            </a:extLst>
          </p:cNvPr>
          <p:cNvSpPr>
            <a:spLocks noGrp="1"/>
          </p:cNvSpPr>
          <p:nvPr>
            <p:ph sz="half" idx="2"/>
          </p:nvPr>
        </p:nvSpPr>
        <p:spPr/>
        <p:txBody>
          <a:bodyPr>
            <a:normAutofit fontScale="92500" lnSpcReduction="10000"/>
          </a:bodyPr>
          <a:lstStyle/>
          <a:p>
            <a:r>
              <a:rPr lang="en-US" dirty="0"/>
              <a:t>Stages</a:t>
            </a:r>
          </a:p>
          <a:p>
            <a:r>
              <a:rPr lang="en-US" dirty="0"/>
              <a:t>1 State Director </a:t>
            </a:r>
          </a:p>
          <a:p>
            <a:r>
              <a:rPr lang="en-US" dirty="0"/>
              <a:t>2 Administrators</a:t>
            </a:r>
          </a:p>
          <a:p>
            <a:r>
              <a:rPr lang="en-US" dirty="0"/>
              <a:t>3 Recruiters</a:t>
            </a:r>
          </a:p>
          <a:p>
            <a:endParaRPr lang="en-US" dirty="0"/>
          </a:p>
          <a:p>
            <a:r>
              <a:rPr lang="en-US" dirty="0"/>
              <a:t>*** in a state with less then 3 recruiters the # of recruiters in that state would complete the pilot***</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3</a:t>
            </a:fld>
            <a:endParaRPr lang="en-US" dirty="0"/>
          </a:p>
        </p:txBody>
      </p:sp>
      <p:pic>
        <p:nvPicPr>
          <p:cNvPr id="8" name="Picture 7">
            <a:extLst>
              <a:ext uri="{FF2B5EF4-FFF2-40B4-BE49-F238E27FC236}">
                <a16:creationId xmlns:a16="http://schemas.microsoft.com/office/drawing/2014/main" id="{BB434C22-3ECD-4F49-BF19-3F9C48C2519A}"/>
              </a:ext>
            </a:extLst>
          </p:cNvPr>
          <p:cNvPicPr>
            <a:picLocks noChangeAspect="1"/>
          </p:cNvPicPr>
          <p:nvPr/>
        </p:nvPicPr>
        <p:blipFill>
          <a:blip r:embed="rId3"/>
          <a:stretch>
            <a:fillRect/>
          </a:stretch>
        </p:blipFill>
        <p:spPr>
          <a:xfrm>
            <a:off x="147312" y="62685"/>
            <a:ext cx="1005224" cy="443865"/>
          </a:xfrm>
          <a:prstGeom prst="rect">
            <a:avLst/>
          </a:prstGeom>
        </p:spPr>
      </p:pic>
      <p:pic>
        <p:nvPicPr>
          <p:cNvPr id="9" name="Picture Placeholder 8">
            <a:extLst>
              <a:ext uri="{FF2B5EF4-FFF2-40B4-BE49-F238E27FC236}">
                <a16:creationId xmlns:a16="http://schemas.microsoft.com/office/drawing/2014/main" id="{F08C3CC4-3579-4E01-958D-30EB17F8E14E}"/>
              </a:ext>
            </a:extLst>
          </p:cNvPr>
          <p:cNvPicPr>
            <a:picLocks noChangeAspect="1"/>
          </p:cNvPicPr>
          <p:nvPr/>
        </p:nvPicPr>
        <p:blipFill>
          <a:blip r:embed="rId4"/>
          <a:srcRect/>
          <a:stretch/>
        </p:blipFill>
        <p:spPr>
          <a:xfrm>
            <a:off x="7885782" y="1087360"/>
            <a:ext cx="3005041" cy="2146458"/>
          </a:xfrm>
          <a:prstGeom prst="rect">
            <a:avLst/>
          </a:prstGeom>
        </p:spPr>
      </p:pic>
    </p:spTree>
    <p:extLst>
      <p:ext uri="{BB962C8B-B14F-4D97-AF65-F5344CB8AC3E}">
        <p14:creationId xmlns:p14="http://schemas.microsoft.com/office/powerpoint/2010/main" val="41389662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p:txBody>
          <a:bodyPr>
            <a:normAutofit/>
          </a:bodyPr>
          <a:lstStyle/>
          <a:p>
            <a:r>
              <a:rPr lang="en-US" dirty="0">
                <a:solidFill>
                  <a:schemeClr val="accent1">
                    <a:lumMod val="50000"/>
                  </a:schemeClr>
                </a:solidFill>
              </a:rPr>
              <a:t>Pilot Requirements</a:t>
            </a:r>
          </a:p>
        </p:txBody>
      </p:sp>
      <p:sp>
        <p:nvSpPr>
          <p:cNvPr id="6" name="Content Placeholder 5">
            <a:extLst>
              <a:ext uri="{FF2B5EF4-FFF2-40B4-BE49-F238E27FC236}">
                <a16:creationId xmlns:a16="http://schemas.microsoft.com/office/drawing/2014/main" id="{0CFD3F00-59D5-4A1A-A726-624C8E7A15E7}"/>
              </a:ext>
            </a:extLst>
          </p:cNvPr>
          <p:cNvSpPr>
            <a:spLocks noGrp="1"/>
          </p:cNvSpPr>
          <p:nvPr>
            <p:ph sz="half" idx="1"/>
          </p:nvPr>
        </p:nvSpPr>
        <p:spPr/>
        <p:txBody>
          <a:bodyPr/>
          <a:lstStyle/>
          <a:p>
            <a:r>
              <a:rPr lang="en-US" dirty="0"/>
              <a:t>The Electronic Survey referral tool can be found at the following link</a:t>
            </a:r>
          </a:p>
          <a:p>
            <a:r>
              <a:rPr lang="en-US">
                <a:solidFill>
                  <a:schemeClr val="accent1">
                    <a:lumMod val="50000"/>
                  </a:schemeClr>
                </a:solidFill>
                <a:hlinkClick r:id="rId2"/>
              </a:rPr>
              <a:t>https://idrreferrals.net/index.php</a:t>
            </a:r>
            <a:endParaRPr lang="en-US" dirty="0">
              <a:solidFill>
                <a:schemeClr val="accent1">
                  <a:lumMod val="50000"/>
                </a:schemeClr>
              </a:solidFill>
            </a:endParaRPr>
          </a:p>
        </p:txBody>
      </p:sp>
      <p:sp>
        <p:nvSpPr>
          <p:cNvPr id="7" name="Content Placeholder 6">
            <a:extLst>
              <a:ext uri="{FF2B5EF4-FFF2-40B4-BE49-F238E27FC236}">
                <a16:creationId xmlns:a16="http://schemas.microsoft.com/office/drawing/2014/main" id="{40B90D95-F77A-4DA5-9F7D-7EAE21458083}"/>
              </a:ext>
            </a:extLst>
          </p:cNvPr>
          <p:cNvSpPr>
            <a:spLocks noGrp="1"/>
          </p:cNvSpPr>
          <p:nvPr>
            <p:ph sz="half" idx="2"/>
          </p:nvPr>
        </p:nvSpPr>
        <p:spPr/>
        <p:txBody>
          <a:bodyPr>
            <a:normAutofit/>
          </a:bodyPr>
          <a:lstStyle/>
          <a:p>
            <a:r>
              <a:rPr lang="en-US" dirty="0"/>
              <a:t>At each stage of the pilot the participants need to be comfortable entering and using the referral tool to report new referrals. </a:t>
            </a:r>
          </a:p>
          <a:p>
            <a:r>
              <a:rPr lang="en-US" dirty="0"/>
              <a:t>The referral tool is easy to use. If needed view this </a:t>
            </a:r>
            <a:r>
              <a:rPr lang="en-US" dirty="0">
                <a:solidFill>
                  <a:schemeClr val="accent1">
                    <a:lumMod val="50000"/>
                  </a:schemeClr>
                </a:solidFill>
                <a:hlinkClick r:id="rId3">
                  <a:extLst>
                    <a:ext uri="{A12FA001-AC4F-418D-AE19-62706E023703}">
                      <ahyp:hlinkClr xmlns:ahyp="http://schemas.microsoft.com/office/drawing/2018/hyperlinkcolor" val="tx"/>
                    </a:ext>
                  </a:extLst>
                </a:hlinkClick>
              </a:rPr>
              <a:t>simple video </a:t>
            </a:r>
            <a:r>
              <a:rPr lang="en-US" dirty="0"/>
              <a:t>to learn more about entering referrals. </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4</a:t>
            </a:fld>
            <a:endParaRPr lang="en-US" dirty="0"/>
          </a:p>
        </p:txBody>
      </p:sp>
      <p:pic>
        <p:nvPicPr>
          <p:cNvPr id="8" name="Picture 7">
            <a:extLst>
              <a:ext uri="{FF2B5EF4-FFF2-40B4-BE49-F238E27FC236}">
                <a16:creationId xmlns:a16="http://schemas.microsoft.com/office/drawing/2014/main" id="{95D6ADC9-C673-49EE-A6B1-762E8302538D}"/>
              </a:ext>
            </a:extLst>
          </p:cNvPr>
          <p:cNvPicPr>
            <a:picLocks noChangeAspect="1"/>
          </p:cNvPicPr>
          <p:nvPr/>
        </p:nvPicPr>
        <p:blipFill>
          <a:blip r:embed="rId4"/>
          <a:stretch>
            <a:fillRect/>
          </a:stretch>
        </p:blipFill>
        <p:spPr>
          <a:xfrm>
            <a:off x="147312" y="62685"/>
            <a:ext cx="1005224" cy="443865"/>
          </a:xfrm>
          <a:prstGeom prst="rect">
            <a:avLst/>
          </a:prstGeom>
        </p:spPr>
      </p:pic>
      <p:pic>
        <p:nvPicPr>
          <p:cNvPr id="9" name="Picture Placeholder 8">
            <a:extLst>
              <a:ext uri="{FF2B5EF4-FFF2-40B4-BE49-F238E27FC236}">
                <a16:creationId xmlns:a16="http://schemas.microsoft.com/office/drawing/2014/main" id="{9203CD21-7D58-46D8-83BA-B9EE2AE3DC89}"/>
              </a:ext>
            </a:extLst>
          </p:cNvPr>
          <p:cNvPicPr>
            <a:picLocks noChangeAspect="1"/>
          </p:cNvPicPr>
          <p:nvPr/>
        </p:nvPicPr>
        <p:blipFill>
          <a:blip r:embed="rId5"/>
          <a:srcRect/>
          <a:stretch/>
        </p:blipFill>
        <p:spPr>
          <a:xfrm>
            <a:off x="2194655" y="3314700"/>
            <a:ext cx="2781013" cy="1986438"/>
          </a:xfrm>
          <a:prstGeom prst="rect">
            <a:avLst/>
          </a:prstGeom>
        </p:spPr>
      </p:pic>
    </p:spTree>
    <p:extLst>
      <p:ext uri="{BB962C8B-B14F-4D97-AF65-F5344CB8AC3E}">
        <p14:creationId xmlns:p14="http://schemas.microsoft.com/office/powerpoint/2010/main" val="21286014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p:txBody>
          <a:bodyPr>
            <a:normAutofit/>
          </a:bodyPr>
          <a:lstStyle/>
          <a:p>
            <a:r>
              <a:rPr lang="en-US" dirty="0"/>
              <a:t>Pilot Requirements</a:t>
            </a:r>
          </a:p>
        </p:txBody>
      </p:sp>
      <p:sp>
        <p:nvSpPr>
          <p:cNvPr id="6" name="Content Placeholder 5">
            <a:extLst>
              <a:ext uri="{FF2B5EF4-FFF2-40B4-BE49-F238E27FC236}">
                <a16:creationId xmlns:a16="http://schemas.microsoft.com/office/drawing/2014/main" id="{0CFD3F00-59D5-4A1A-A726-624C8E7A15E7}"/>
              </a:ext>
            </a:extLst>
          </p:cNvPr>
          <p:cNvSpPr>
            <a:spLocks noGrp="1"/>
          </p:cNvSpPr>
          <p:nvPr>
            <p:ph sz="half" idx="1"/>
          </p:nvPr>
        </p:nvSpPr>
        <p:spPr/>
        <p:txBody>
          <a:bodyPr/>
          <a:lstStyle/>
          <a:p>
            <a:r>
              <a:rPr lang="en-US" dirty="0"/>
              <a:t>The Electronic Referral tool admin page can be found at the following link</a:t>
            </a:r>
          </a:p>
          <a:p>
            <a:r>
              <a:rPr lang="en-US" dirty="0">
                <a:solidFill>
                  <a:schemeClr val="accent1">
                    <a:lumMod val="50000"/>
                  </a:schemeClr>
                </a:solidFill>
                <a:hlinkClick r:id="rId2">
                  <a:extLst>
                    <a:ext uri="{A12FA001-AC4F-418D-AE19-62706E023703}">
                      <ahyp:hlinkClr xmlns:ahyp="http://schemas.microsoft.com/office/drawing/2018/hyperlinkcolor" val="tx"/>
                    </a:ext>
                  </a:extLst>
                </a:hlinkClick>
              </a:rPr>
              <a:t>https://idrreferrals.net/admin</a:t>
            </a:r>
            <a:endParaRPr lang="en-US" dirty="0">
              <a:solidFill>
                <a:schemeClr val="accent1">
                  <a:lumMod val="50000"/>
                </a:schemeClr>
              </a:solidFill>
            </a:endParaRPr>
          </a:p>
        </p:txBody>
      </p:sp>
      <p:sp>
        <p:nvSpPr>
          <p:cNvPr id="7" name="Content Placeholder 6">
            <a:extLst>
              <a:ext uri="{FF2B5EF4-FFF2-40B4-BE49-F238E27FC236}">
                <a16:creationId xmlns:a16="http://schemas.microsoft.com/office/drawing/2014/main" id="{40B90D95-F77A-4DA5-9F7D-7EAE21458083}"/>
              </a:ext>
            </a:extLst>
          </p:cNvPr>
          <p:cNvSpPr>
            <a:spLocks noGrp="1"/>
          </p:cNvSpPr>
          <p:nvPr>
            <p:ph sz="half" idx="2"/>
          </p:nvPr>
        </p:nvSpPr>
        <p:spPr/>
        <p:txBody>
          <a:bodyPr>
            <a:normAutofit/>
          </a:bodyPr>
          <a:lstStyle/>
          <a:p>
            <a:r>
              <a:rPr lang="en-US" dirty="0"/>
              <a:t>At each stage of the pilot the participants need to be comfortable accessing the admin page to view their referrals. </a:t>
            </a:r>
          </a:p>
          <a:p>
            <a:r>
              <a:rPr lang="en-US" dirty="0">
                <a:solidFill>
                  <a:schemeClr val="accent1">
                    <a:lumMod val="50000"/>
                  </a:schemeClr>
                </a:solidFill>
                <a:hlinkClick r:id="rId3">
                  <a:extLst>
                    <a:ext uri="{A12FA001-AC4F-418D-AE19-62706E023703}">
                      <ahyp:hlinkClr xmlns:ahyp="http://schemas.microsoft.com/office/drawing/2018/hyperlinkcolor" val="tx"/>
                    </a:ext>
                  </a:extLst>
                </a:hlinkClick>
              </a:rPr>
              <a:t>This video </a:t>
            </a:r>
            <a:r>
              <a:rPr lang="en-US" dirty="0"/>
              <a:t>explains the process of how to use the admin tool. </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5</a:t>
            </a:fld>
            <a:endParaRPr lang="en-US" dirty="0"/>
          </a:p>
        </p:txBody>
      </p:sp>
      <p:pic>
        <p:nvPicPr>
          <p:cNvPr id="8" name="Picture 7">
            <a:extLst>
              <a:ext uri="{FF2B5EF4-FFF2-40B4-BE49-F238E27FC236}">
                <a16:creationId xmlns:a16="http://schemas.microsoft.com/office/drawing/2014/main" id="{6DDBB1D8-8B81-4C17-8A56-8760DA01D4EB}"/>
              </a:ext>
            </a:extLst>
          </p:cNvPr>
          <p:cNvPicPr>
            <a:picLocks noChangeAspect="1"/>
          </p:cNvPicPr>
          <p:nvPr/>
        </p:nvPicPr>
        <p:blipFill>
          <a:blip r:embed="rId4"/>
          <a:stretch>
            <a:fillRect/>
          </a:stretch>
        </p:blipFill>
        <p:spPr>
          <a:xfrm>
            <a:off x="147312" y="62685"/>
            <a:ext cx="1005224" cy="443865"/>
          </a:xfrm>
          <a:prstGeom prst="rect">
            <a:avLst/>
          </a:prstGeom>
        </p:spPr>
      </p:pic>
      <p:pic>
        <p:nvPicPr>
          <p:cNvPr id="9" name="Picture Placeholder 8">
            <a:extLst>
              <a:ext uri="{FF2B5EF4-FFF2-40B4-BE49-F238E27FC236}">
                <a16:creationId xmlns:a16="http://schemas.microsoft.com/office/drawing/2014/main" id="{78B853E1-2207-40BB-81B4-FFD4FEA9CA2A}"/>
              </a:ext>
            </a:extLst>
          </p:cNvPr>
          <p:cNvPicPr>
            <a:picLocks noChangeAspect="1"/>
          </p:cNvPicPr>
          <p:nvPr/>
        </p:nvPicPr>
        <p:blipFill>
          <a:blip r:embed="rId5"/>
          <a:srcRect/>
          <a:stretch/>
        </p:blipFill>
        <p:spPr>
          <a:xfrm>
            <a:off x="2643949" y="4125550"/>
            <a:ext cx="3825430" cy="2732450"/>
          </a:xfrm>
          <a:prstGeom prst="rect">
            <a:avLst/>
          </a:prstGeom>
        </p:spPr>
      </p:pic>
    </p:spTree>
    <p:extLst>
      <p:ext uri="{BB962C8B-B14F-4D97-AF65-F5344CB8AC3E}">
        <p14:creationId xmlns:p14="http://schemas.microsoft.com/office/powerpoint/2010/main" val="529702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87D558-5792-4FF7-9111-65F4C874C61B}"/>
              </a:ext>
            </a:extLst>
          </p:cNvPr>
          <p:cNvSpPr>
            <a:spLocks noGrp="1"/>
          </p:cNvSpPr>
          <p:nvPr>
            <p:ph type="body" idx="1"/>
          </p:nvPr>
        </p:nvSpPr>
        <p:spPr>
          <a:xfrm>
            <a:off x="748029" y="2442380"/>
            <a:ext cx="4285523" cy="804672"/>
          </a:xfrm>
        </p:spPr>
        <p:txBody>
          <a:bodyPr/>
          <a:lstStyle/>
          <a:p>
            <a:pPr algn="ctr"/>
            <a:r>
              <a:rPr lang="en-US" dirty="0"/>
              <a:t>Pilot Test Requirements</a:t>
            </a:r>
          </a:p>
        </p:txBody>
      </p:sp>
      <p:sp>
        <p:nvSpPr>
          <p:cNvPr id="4" name="Slide Number Placeholder 3">
            <a:extLst>
              <a:ext uri="{FF2B5EF4-FFF2-40B4-BE49-F238E27FC236}">
                <a16:creationId xmlns:a16="http://schemas.microsoft.com/office/drawing/2014/main" id="{03E8D56A-2615-403F-A09F-BC30DF1EE768}"/>
              </a:ext>
            </a:extLst>
          </p:cNvPr>
          <p:cNvSpPr>
            <a:spLocks noGrp="1"/>
          </p:cNvSpPr>
          <p:nvPr>
            <p:ph type="sldNum" sz="quarter" idx="12"/>
          </p:nvPr>
        </p:nvSpPr>
        <p:spPr/>
        <p:txBody>
          <a:bodyPr/>
          <a:lstStyle/>
          <a:p>
            <a:fld id="{98C0CDE5-970C-4CC4-BF43-0DA127E73E82}" type="slidenum">
              <a:rPr lang="en-US" smtClean="0"/>
              <a:pPr/>
              <a:t>6</a:t>
            </a:fld>
            <a:endParaRPr lang="en-US" dirty="0"/>
          </a:p>
        </p:txBody>
      </p:sp>
      <p:sp>
        <p:nvSpPr>
          <p:cNvPr id="5" name="Title 4">
            <a:extLst>
              <a:ext uri="{FF2B5EF4-FFF2-40B4-BE49-F238E27FC236}">
                <a16:creationId xmlns:a16="http://schemas.microsoft.com/office/drawing/2014/main" id="{79195BEB-A072-45D8-848D-E8CA744F9022}"/>
              </a:ext>
            </a:extLst>
          </p:cNvPr>
          <p:cNvSpPr>
            <a:spLocks noGrp="1"/>
          </p:cNvSpPr>
          <p:nvPr>
            <p:ph type="title"/>
          </p:nvPr>
        </p:nvSpPr>
        <p:spPr/>
        <p:txBody>
          <a:bodyPr>
            <a:normAutofit/>
          </a:bodyPr>
          <a:lstStyle/>
          <a:p>
            <a:r>
              <a:rPr lang="en-US" dirty="0"/>
              <a:t>1 State Director</a:t>
            </a:r>
          </a:p>
        </p:txBody>
      </p:sp>
      <p:sp>
        <p:nvSpPr>
          <p:cNvPr id="6" name="Text Placeholder 5">
            <a:extLst>
              <a:ext uri="{FF2B5EF4-FFF2-40B4-BE49-F238E27FC236}">
                <a16:creationId xmlns:a16="http://schemas.microsoft.com/office/drawing/2014/main" id="{FE58025A-9737-434D-AE90-0CC9E7990286}"/>
              </a:ext>
            </a:extLst>
          </p:cNvPr>
          <p:cNvSpPr>
            <a:spLocks noGrp="1"/>
          </p:cNvSpPr>
          <p:nvPr>
            <p:ph type="body" sz="quarter" idx="13"/>
          </p:nvPr>
        </p:nvSpPr>
        <p:spPr>
          <a:xfrm>
            <a:off x="808990" y="3392622"/>
            <a:ext cx="4285524" cy="3465378"/>
          </a:xfrm>
        </p:spPr>
        <p:txBody>
          <a:bodyPr>
            <a:normAutofit fontScale="92500" lnSpcReduction="10000"/>
          </a:bodyPr>
          <a:lstStyle/>
          <a:p>
            <a:r>
              <a:rPr lang="en-US" dirty="0"/>
              <a:t>Test inputting referrals</a:t>
            </a:r>
          </a:p>
          <a:p>
            <a:r>
              <a:rPr lang="en-US" dirty="0"/>
              <a:t>Test set up of state admin accounts</a:t>
            </a:r>
          </a:p>
          <a:p>
            <a:r>
              <a:rPr lang="en-US" dirty="0"/>
              <a:t>Test use of multiple state admin accounts</a:t>
            </a:r>
          </a:p>
          <a:p>
            <a:r>
              <a:rPr lang="en-US" dirty="0"/>
              <a:t>Test having multiple state administrators assigning users to areas and counties in different areas of the state.</a:t>
            </a:r>
          </a:p>
          <a:p>
            <a:r>
              <a:rPr lang="en-US" dirty="0"/>
              <a:t>Test multiple recruiters use of tool</a:t>
            </a:r>
          </a:p>
          <a:p>
            <a:r>
              <a:rPr lang="en-US" dirty="0"/>
              <a:t>Test closing out referrals</a:t>
            </a:r>
          </a:p>
          <a:p>
            <a:r>
              <a:rPr lang="en-US" dirty="0"/>
              <a:t>Test reporting capabilities</a:t>
            </a:r>
          </a:p>
          <a:p>
            <a:r>
              <a:rPr lang="en-US" dirty="0"/>
              <a:t>Test tool with a local school, community agency, and an agribusiness.</a:t>
            </a:r>
          </a:p>
          <a:p>
            <a:r>
              <a:rPr lang="en-US" dirty="0"/>
              <a:t>Review brochures available- general, school, farm and agribusiness.</a:t>
            </a:r>
          </a:p>
        </p:txBody>
      </p:sp>
      <p:pic>
        <p:nvPicPr>
          <p:cNvPr id="17" name="Picture Placeholder 16">
            <a:extLst>
              <a:ext uri="{FF2B5EF4-FFF2-40B4-BE49-F238E27FC236}">
                <a16:creationId xmlns:a16="http://schemas.microsoft.com/office/drawing/2014/main" id="{C8B885F2-2AC2-46A9-9D9B-71123D1A1F6B}"/>
              </a:ext>
            </a:extLst>
          </p:cNvPr>
          <p:cNvPicPr>
            <a:picLocks noGrp="1" noChangeAspect="1"/>
          </p:cNvPicPr>
          <p:nvPr>
            <p:ph type="pic" sz="quarter" idx="14"/>
          </p:nvPr>
        </p:nvPicPr>
        <p:blipFill>
          <a:blip r:embed="rId2"/>
          <a:srcRect/>
          <a:stretch/>
        </p:blipFill>
        <p:spPr>
          <a:xfrm rot="720000">
            <a:off x="6379979" y="247010"/>
            <a:ext cx="4647699" cy="5436719"/>
          </a:xfrm>
        </p:spPr>
      </p:pic>
      <p:pic>
        <p:nvPicPr>
          <p:cNvPr id="8" name="Picture 7">
            <a:extLst>
              <a:ext uri="{FF2B5EF4-FFF2-40B4-BE49-F238E27FC236}">
                <a16:creationId xmlns:a16="http://schemas.microsoft.com/office/drawing/2014/main" id="{9E987C0E-FE11-4A96-89DB-CB36018A40A4}"/>
              </a:ext>
            </a:extLst>
          </p:cNvPr>
          <p:cNvPicPr>
            <a:picLocks noChangeAspect="1"/>
          </p:cNvPicPr>
          <p:nvPr/>
        </p:nvPicPr>
        <p:blipFill>
          <a:blip r:embed="rId3"/>
          <a:stretch>
            <a:fillRect/>
          </a:stretch>
        </p:blipFill>
        <p:spPr>
          <a:xfrm>
            <a:off x="147312" y="62685"/>
            <a:ext cx="1005224" cy="443865"/>
          </a:xfrm>
          <a:prstGeom prst="rect">
            <a:avLst/>
          </a:prstGeom>
        </p:spPr>
      </p:pic>
    </p:spTree>
    <p:extLst>
      <p:ext uri="{BB962C8B-B14F-4D97-AF65-F5344CB8AC3E}">
        <p14:creationId xmlns:p14="http://schemas.microsoft.com/office/powerpoint/2010/main" val="3671418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87D558-5792-4FF7-9111-65F4C874C61B}"/>
              </a:ext>
            </a:extLst>
          </p:cNvPr>
          <p:cNvSpPr>
            <a:spLocks noGrp="1"/>
          </p:cNvSpPr>
          <p:nvPr>
            <p:ph type="body" idx="1"/>
          </p:nvPr>
        </p:nvSpPr>
        <p:spPr>
          <a:xfrm>
            <a:off x="748029" y="2442380"/>
            <a:ext cx="4285523" cy="804672"/>
          </a:xfrm>
        </p:spPr>
        <p:txBody>
          <a:bodyPr/>
          <a:lstStyle/>
          <a:p>
            <a:pPr algn="ctr"/>
            <a:r>
              <a:rPr lang="en-US" dirty="0"/>
              <a:t>Pilot Test Requirements</a:t>
            </a:r>
          </a:p>
        </p:txBody>
      </p:sp>
      <p:sp>
        <p:nvSpPr>
          <p:cNvPr id="4" name="Slide Number Placeholder 3">
            <a:extLst>
              <a:ext uri="{FF2B5EF4-FFF2-40B4-BE49-F238E27FC236}">
                <a16:creationId xmlns:a16="http://schemas.microsoft.com/office/drawing/2014/main" id="{03E8D56A-2615-403F-A09F-BC30DF1EE768}"/>
              </a:ext>
            </a:extLst>
          </p:cNvPr>
          <p:cNvSpPr>
            <a:spLocks noGrp="1"/>
          </p:cNvSpPr>
          <p:nvPr>
            <p:ph type="sldNum" sz="quarter" idx="12"/>
          </p:nvPr>
        </p:nvSpPr>
        <p:spPr/>
        <p:txBody>
          <a:bodyPr/>
          <a:lstStyle/>
          <a:p>
            <a:fld id="{98C0CDE5-970C-4CC4-BF43-0DA127E73E82}" type="slidenum">
              <a:rPr lang="en-US" smtClean="0"/>
              <a:pPr/>
              <a:t>7</a:t>
            </a:fld>
            <a:endParaRPr lang="en-US" dirty="0"/>
          </a:p>
        </p:txBody>
      </p:sp>
      <p:sp>
        <p:nvSpPr>
          <p:cNvPr id="5" name="Title 4">
            <a:extLst>
              <a:ext uri="{FF2B5EF4-FFF2-40B4-BE49-F238E27FC236}">
                <a16:creationId xmlns:a16="http://schemas.microsoft.com/office/drawing/2014/main" id="{79195BEB-A072-45D8-848D-E8CA744F9022}"/>
              </a:ext>
            </a:extLst>
          </p:cNvPr>
          <p:cNvSpPr>
            <a:spLocks noGrp="1"/>
          </p:cNvSpPr>
          <p:nvPr>
            <p:ph type="title"/>
          </p:nvPr>
        </p:nvSpPr>
        <p:spPr/>
        <p:txBody>
          <a:bodyPr>
            <a:normAutofit/>
          </a:bodyPr>
          <a:lstStyle/>
          <a:p>
            <a:r>
              <a:rPr lang="en-US" dirty="0"/>
              <a:t>2 Administrators</a:t>
            </a:r>
          </a:p>
        </p:txBody>
      </p:sp>
      <p:sp>
        <p:nvSpPr>
          <p:cNvPr id="6" name="Text Placeholder 5">
            <a:extLst>
              <a:ext uri="{FF2B5EF4-FFF2-40B4-BE49-F238E27FC236}">
                <a16:creationId xmlns:a16="http://schemas.microsoft.com/office/drawing/2014/main" id="{FE58025A-9737-434D-AE90-0CC9E7990286}"/>
              </a:ext>
            </a:extLst>
          </p:cNvPr>
          <p:cNvSpPr>
            <a:spLocks noGrp="1"/>
          </p:cNvSpPr>
          <p:nvPr>
            <p:ph type="body" sz="quarter" idx="13"/>
          </p:nvPr>
        </p:nvSpPr>
        <p:spPr>
          <a:xfrm>
            <a:off x="808990" y="3392622"/>
            <a:ext cx="4285524" cy="3465378"/>
          </a:xfrm>
        </p:spPr>
        <p:txBody>
          <a:bodyPr>
            <a:normAutofit/>
          </a:bodyPr>
          <a:lstStyle/>
          <a:p>
            <a:r>
              <a:rPr lang="en-US" dirty="0"/>
              <a:t>Test inputting referrals </a:t>
            </a:r>
          </a:p>
          <a:p>
            <a:r>
              <a:rPr lang="en-US" dirty="0"/>
              <a:t>Test set up of user accounts for recruiters</a:t>
            </a:r>
          </a:p>
          <a:p>
            <a:r>
              <a:rPr lang="en-US" dirty="0"/>
              <a:t>Test resetting emails of user accounts</a:t>
            </a:r>
          </a:p>
          <a:p>
            <a:r>
              <a:rPr lang="en-US" dirty="0"/>
              <a:t>Test assigning areas to recruiter for referrals</a:t>
            </a:r>
          </a:p>
          <a:p>
            <a:r>
              <a:rPr lang="en-US" dirty="0"/>
              <a:t>Test use with local school district</a:t>
            </a:r>
            <a:br>
              <a:rPr lang="en-US" dirty="0"/>
            </a:br>
            <a:r>
              <a:rPr lang="en-US" dirty="0"/>
              <a:t>Test reporting capabilities</a:t>
            </a:r>
          </a:p>
          <a:p>
            <a:r>
              <a:rPr lang="en-US" dirty="0"/>
              <a:t>Test closing out referrals</a:t>
            </a:r>
          </a:p>
          <a:p>
            <a:r>
              <a:rPr lang="en-US" dirty="0"/>
              <a:t>Review brochures available- general, school, farm and agribusiness.</a:t>
            </a:r>
          </a:p>
        </p:txBody>
      </p:sp>
      <p:pic>
        <p:nvPicPr>
          <p:cNvPr id="17" name="Picture Placeholder 16">
            <a:extLst>
              <a:ext uri="{FF2B5EF4-FFF2-40B4-BE49-F238E27FC236}">
                <a16:creationId xmlns:a16="http://schemas.microsoft.com/office/drawing/2014/main" id="{C8B885F2-2AC2-46A9-9D9B-71123D1A1F6B}"/>
              </a:ext>
            </a:extLst>
          </p:cNvPr>
          <p:cNvPicPr>
            <a:picLocks noGrp="1" noChangeAspect="1"/>
          </p:cNvPicPr>
          <p:nvPr>
            <p:ph type="pic" sz="quarter" idx="14"/>
          </p:nvPr>
        </p:nvPicPr>
        <p:blipFill>
          <a:blip r:embed="rId2"/>
          <a:srcRect/>
          <a:stretch/>
        </p:blipFill>
        <p:spPr>
          <a:xfrm rot="720000">
            <a:off x="6384030" y="215007"/>
            <a:ext cx="4647699" cy="5462631"/>
          </a:xfrm>
        </p:spPr>
      </p:pic>
      <p:pic>
        <p:nvPicPr>
          <p:cNvPr id="7" name="Picture 6">
            <a:extLst>
              <a:ext uri="{FF2B5EF4-FFF2-40B4-BE49-F238E27FC236}">
                <a16:creationId xmlns:a16="http://schemas.microsoft.com/office/drawing/2014/main" id="{41A2B697-315E-41C4-9F56-E0EAD7DA1F6F}"/>
              </a:ext>
            </a:extLst>
          </p:cNvPr>
          <p:cNvPicPr>
            <a:picLocks noChangeAspect="1"/>
          </p:cNvPicPr>
          <p:nvPr/>
        </p:nvPicPr>
        <p:blipFill>
          <a:blip r:embed="rId3"/>
          <a:stretch>
            <a:fillRect/>
          </a:stretch>
        </p:blipFill>
        <p:spPr>
          <a:xfrm>
            <a:off x="147312" y="62685"/>
            <a:ext cx="1005224" cy="443865"/>
          </a:xfrm>
          <a:prstGeom prst="rect">
            <a:avLst/>
          </a:prstGeom>
        </p:spPr>
      </p:pic>
    </p:spTree>
    <p:extLst>
      <p:ext uri="{BB962C8B-B14F-4D97-AF65-F5344CB8AC3E}">
        <p14:creationId xmlns:p14="http://schemas.microsoft.com/office/powerpoint/2010/main" val="7077982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87D558-5792-4FF7-9111-65F4C874C61B}"/>
              </a:ext>
            </a:extLst>
          </p:cNvPr>
          <p:cNvSpPr>
            <a:spLocks noGrp="1"/>
          </p:cNvSpPr>
          <p:nvPr>
            <p:ph type="body" idx="1"/>
          </p:nvPr>
        </p:nvSpPr>
        <p:spPr>
          <a:xfrm>
            <a:off x="748029" y="2442380"/>
            <a:ext cx="4285523" cy="804672"/>
          </a:xfrm>
        </p:spPr>
        <p:txBody>
          <a:bodyPr/>
          <a:lstStyle/>
          <a:p>
            <a:pPr algn="ctr"/>
            <a:r>
              <a:rPr lang="en-US" dirty="0"/>
              <a:t>Pilot Test Requirements</a:t>
            </a:r>
          </a:p>
        </p:txBody>
      </p:sp>
      <p:sp>
        <p:nvSpPr>
          <p:cNvPr id="4" name="Slide Number Placeholder 3">
            <a:extLst>
              <a:ext uri="{FF2B5EF4-FFF2-40B4-BE49-F238E27FC236}">
                <a16:creationId xmlns:a16="http://schemas.microsoft.com/office/drawing/2014/main" id="{03E8D56A-2615-403F-A09F-BC30DF1EE768}"/>
              </a:ext>
            </a:extLst>
          </p:cNvPr>
          <p:cNvSpPr>
            <a:spLocks noGrp="1"/>
          </p:cNvSpPr>
          <p:nvPr>
            <p:ph type="sldNum" sz="quarter" idx="12"/>
          </p:nvPr>
        </p:nvSpPr>
        <p:spPr/>
        <p:txBody>
          <a:bodyPr/>
          <a:lstStyle/>
          <a:p>
            <a:fld id="{98C0CDE5-970C-4CC4-BF43-0DA127E73E82}" type="slidenum">
              <a:rPr lang="en-US" smtClean="0"/>
              <a:pPr/>
              <a:t>8</a:t>
            </a:fld>
            <a:endParaRPr lang="en-US" dirty="0"/>
          </a:p>
        </p:txBody>
      </p:sp>
      <p:sp>
        <p:nvSpPr>
          <p:cNvPr id="5" name="Title 4">
            <a:extLst>
              <a:ext uri="{FF2B5EF4-FFF2-40B4-BE49-F238E27FC236}">
                <a16:creationId xmlns:a16="http://schemas.microsoft.com/office/drawing/2014/main" id="{79195BEB-A072-45D8-848D-E8CA744F9022}"/>
              </a:ext>
            </a:extLst>
          </p:cNvPr>
          <p:cNvSpPr>
            <a:spLocks noGrp="1"/>
          </p:cNvSpPr>
          <p:nvPr>
            <p:ph type="title"/>
          </p:nvPr>
        </p:nvSpPr>
        <p:spPr/>
        <p:txBody>
          <a:bodyPr>
            <a:normAutofit/>
          </a:bodyPr>
          <a:lstStyle/>
          <a:p>
            <a:r>
              <a:rPr lang="en-US" dirty="0"/>
              <a:t>3 Recruiters</a:t>
            </a:r>
          </a:p>
        </p:txBody>
      </p:sp>
      <p:sp>
        <p:nvSpPr>
          <p:cNvPr id="6" name="Text Placeholder 5">
            <a:extLst>
              <a:ext uri="{FF2B5EF4-FFF2-40B4-BE49-F238E27FC236}">
                <a16:creationId xmlns:a16="http://schemas.microsoft.com/office/drawing/2014/main" id="{FE58025A-9737-434D-AE90-0CC9E7990286}"/>
              </a:ext>
            </a:extLst>
          </p:cNvPr>
          <p:cNvSpPr>
            <a:spLocks noGrp="1"/>
          </p:cNvSpPr>
          <p:nvPr>
            <p:ph type="body" sz="quarter" idx="13"/>
          </p:nvPr>
        </p:nvSpPr>
        <p:spPr>
          <a:xfrm>
            <a:off x="808990" y="3392622"/>
            <a:ext cx="4285524" cy="3465378"/>
          </a:xfrm>
        </p:spPr>
        <p:txBody>
          <a:bodyPr>
            <a:normAutofit lnSpcReduction="10000"/>
          </a:bodyPr>
          <a:lstStyle/>
          <a:p>
            <a:r>
              <a:rPr lang="en-US" dirty="0"/>
              <a:t>Test inputting referrals</a:t>
            </a:r>
          </a:p>
          <a:p>
            <a:r>
              <a:rPr lang="en-US" dirty="0"/>
              <a:t>Test user account and referral assignments.</a:t>
            </a:r>
          </a:p>
          <a:p>
            <a:r>
              <a:rPr lang="en-US" dirty="0"/>
              <a:t>Test all tabs and functions such as marking a referral as eligible or ineligible.</a:t>
            </a:r>
          </a:p>
          <a:p>
            <a:r>
              <a:rPr lang="en-US" dirty="0"/>
              <a:t>Test the report function and how to read it</a:t>
            </a:r>
          </a:p>
          <a:p>
            <a:r>
              <a:rPr lang="en-US" dirty="0"/>
              <a:t>Test use of tool with local school, community agency or agribusiness, or person in the community who refers a friend.</a:t>
            </a:r>
          </a:p>
          <a:p>
            <a:r>
              <a:rPr lang="en-US" dirty="0"/>
              <a:t>Review brochures available- general, school, farm and agribusiness.</a:t>
            </a:r>
          </a:p>
        </p:txBody>
      </p:sp>
      <p:pic>
        <p:nvPicPr>
          <p:cNvPr id="17" name="Picture Placeholder 16">
            <a:extLst>
              <a:ext uri="{FF2B5EF4-FFF2-40B4-BE49-F238E27FC236}">
                <a16:creationId xmlns:a16="http://schemas.microsoft.com/office/drawing/2014/main" id="{C8B885F2-2AC2-46A9-9D9B-71123D1A1F6B}"/>
              </a:ext>
            </a:extLst>
          </p:cNvPr>
          <p:cNvPicPr>
            <a:picLocks noGrp="1" noChangeAspect="1"/>
          </p:cNvPicPr>
          <p:nvPr>
            <p:ph type="pic" sz="quarter" idx="14"/>
          </p:nvPr>
        </p:nvPicPr>
        <p:blipFill>
          <a:blip r:embed="rId2"/>
          <a:srcRect/>
          <a:stretch/>
        </p:blipFill>
        <p:spPr>
          <a:xfrm rot="720000">
            <a:off x="6384087" y="208590"/>
            <a:ext cx="4647699" cy="5474923"/>
          </a:xfrm>
        </p:spPr>
      </p:pic>
      <p:pic>
        <p:nvPicPr>
          <p:cNvPr id="7" name="Picture 6">
            <a:extLst>
              <a:ext uri="{FF2B5EF4-FFF2-40B4-BE49-F238E27FC236}">
                <a16:creationId xmlns:a16="http://schemas.microsoft.com/office/drawing/2014/main" id="{B02C930D-7957-47F2-AF0E-169BADEE07C9}"/>
              </a:ext>
            </a:extLst>
          </p:cNvPr>
          <p:cNvPicPr>
            <a:picLocks noChangeAspect="1"/>
          </p:cNvPicPr>
          <p:nvPr/>
        </p:nvPicPr>
        <p:blipFill>
          <a:blip r:embed="rId3"/>
          <a:stretch>
            <a:fillRect/>
          </a:stretch>
        </p:blipFill>
        <p:spPr>
          <a:xfrm>
            <a:off x="147312" y="62685"/>
            <a:ext cx="1005224" cy="443865"/>
          </a:xfrm>
          <a:prstGeom prst="rect">
            <a:avLst/>
          </a:prstGeom>
        </p:spPr>
      </p:pic>
    </p:spTree>
    <p:extLst>
      <p:ext uri="{BB962C8B-B14F-4D97-AF65-F5344CB8AC3E}">
        <p14:creationId xmlns:p14="http://schemas.microsoft.com/office/powerpoint/2010/main" val="7501809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87D558-5792-4FF7-9111-65F4C874C61B}"/>
              </a:ext>
            </a:extLst>
          </p:cNvPr>
          <p:cNvSpPr>
            <a:spLocks noGrp="1"/>
          </p:cNvSpPr>
          <p:nvPr>
            <p:ph type="body" idx="1"/>
          </p:nvPr>
        </p:nvSpPr>
        <p:spPr>
          <a:xfrm>
            <a:off x="748029" y="2442380"/>
            <a:ext cx="4285523" cy="804672"/>
          </a:xfrm>
        </p:spPr>
        <p:txBody>
          <a:bodyPr/>
          <a:lstStyle/>
          <a:p>
            <a:pPr algn="ctr"/>
            <a:r>
              <a:rPr lang="en-US" dirty="0"/>
              <a:t>Additional Processes</a:t>
            </a:r>
          </a:p>
        </p:txBody>
      </p:sp>
      <p:sp>
        <p:nvSpPr>
          <p:cNvPr id="4" name="Slide Number Placeholder 3">
            <a:extLst>
              <a:ext uri="{FF2B5EF4-FFF2-40B4-BE49-F238E27FC236}">
                <a16:creationId xmlns:a16="http://schemas.microsoft.com/office/drawing/2014/main" id="{03E8D56A-2615-403F-A09F-BC30DF1EE768}"/>
              </a:ext>
            </a:extLst>
          </p:cNvPr>
          <p:cNvSpPr>
            <a:spLocks noGrp="1"/>
          </p:cNvSpPr>
          <p:nvPr>
            <p:ph type="sldNum" sz="quarter" idx="12"/>
          </p:nvPr>
        </p:nvSpPr>
        <p:spPr/>
        <p:txBody>
          <a:bodyPr/>
          <a:lstStyle/>
          <a:p>
            <a:fld id="{98C0CDE5-970C-4CC4-BF43-0DA127E73E82}" type="slidenum">
              <a:rPr lang="en-US" smtClean="0"/>
              <a:pPr/>
              <a:t>9</a:t>
            </a:fld>
            <a:endParaRPr lang="en-US" dirty="0"/>
          </a:p>
        </p:txBody>
      </p:sp>
      <p:sp>
        <p:nvSpPr>
          <p:cNvPr id="5" name="Title 4">
            <a:extLst>
              <a:ext uri="{FF2B5EF4-FFF2-40B4-BE49-F238E27FC236}">
                <a16:creationId xmlns:a16="http://schemas.microsoft.com/office/drawing/2014/main" id="{79195BEB-A072-45D8-848D-E8CA744F9022}"/>
              </a:ext>
            </a:extLst>
          </p:cNvPr>
          <p:cNvSpPr>
            <a:spLocks noGrp="1"/>
          </p:cNvSpPr>
          <p:nvPr>
            <p:ph type="title"/>
          </p:nvPr>
        </p:nvSpPr>
        <p:spPr/>
        <p:txBody>
          <a:bodyPr>
            <a:normAutofit/>
          </a:bodyPr>
          <a:lstStyle/>
          <a:p>
            <a:r>
              <a:rPr lang="en-US" dirty="0"/>
              <a:t>All</a:t>
            </a:r>
          </a:p>
        </p:txBody>
      </p:sp>
      <p:sp>
        <p:nvSpPr>
          <p:cNvPr id="6" name="Text Placeholder 5">
            <a:extLst>
              <a:ext uri="{FF2B5EF4-FFF2-40B4-BE49-F238E27FC236}">
                <a16:creationId xmlns:a16="http://schemas.microsoft.com/office/drawing/2014/main" id="{FE58025A-9737-434D-AE90-0CC9E7990286}"/>
              </a:ext>
            </a:extLst>
          </p:cNvPr>
          <p:cNvSpPr>
            <a:spLocks noGrp="1"/>
          </p:cNvSpPr>
          <p:nvPr>
            <p:ph type="body" sz="quarter" idx="13"/>
          </p:nvPr>
        </p:nvSpPr>
        <p:spPr>
          <a:xfrm>
            <a:off x="808990" y="3392622"/>
            <a:ext cx="4285524" cy="3465378"/>
          </a:xfrm>
        </p:spPr>
        <p:txBody>
          <a:bodyPr>
            <a:normAutofit/>
          </a:bodyPr>
          <a:lstStyle/>
          <a:p>
            <a:r>
              <a:rPr lang="en-US" dirty="0"/>
              <a:t>Test multiple users accessing the system at once at IRRC SST Meeting 1/20</a:t>
            </a:r>
          </a:p>
          <a:p>
            <a:r>
              <a:rPr lang="en-US" dirty="0"/>
              <a:t>Each state should use information in the provided brochures to make your own state brochure or explanation of the system. This information can be found </a:t>
            </a:r>
            <a:r>
              <a:rPr lang="en-US" dirty="0">
                <a:solidFill>
                  <a:schemeClr val="accent1">
                    <a:lumMod val="50000"/>
                  </a:schemeClr>
                </a:solidFill>
                <a:hlinkClick r:id="rId2">
                  <a:extLst>
                    <a:ext uri="{A12FA001-AC4F-418D-AE19-62706E023703}">
                      <ahyp:hlinkClr xmlns:ahyp="http://schemas.microsoft.com/office/drawing/2018/hyperlinkcolor" val="tx"/>
                    </a:ext>
                  </a:extLst>
                </a:hlinkClick>
              </a:rPr>
              <a:t>https://www.idr-consortium.net/ElectronicSurvey-Pilot.html</a:t>
            </a:r>
            <a:endParaRPr lang="en-US" dirty="0">
              <a:solidFill>
                <a:schemeClr val="accent1">
                  <a:lumMod val="50000"/>
                </a:schemeClr>
              </a:solidFill>
            </a:endParaRPr>
          </a:p>
          <a:p>
            <a:r>
              <a:rPr lang="en-US" dirty="0">
                <a:solidFill>
                  <a:schemeClr val="tx1"/>
                </a:solidFill>
              </a:rPr>
              <a:t>We have a general, school district, and agribusiness farm brochure. Please review and modify as needed. </a:t>
            </a:r>
          </a:p>
        </p:txBody>
      </p:sp>
      <p:pic>
        <p:nvPicPr>
          <p:cNvPr id="17" name="Picture Placeholder 16">
            <a:extLst>
              <a:ext uri="{FF2B5EF4-FFF2-40B4-BE49-F238E27FC236}">
                <a16:creationId xmlns:a16="http://schemas.microsoft.com/office/drawing/2014/main" id="{C8B885F2-2AC2-46A9-9D9B-71123D1A1F6B}"/>
              </a:ext>
            </a:extLst>
          </p:cNvPr>
          <p:cNvPicPr>
            <a:picLocks noGrp="1" noChangeAspect="1"/>
          </p:cNvPicPr>
          <p:nvPr>
            <p:ph type="pic" sz="quarter" idx="14"/>
          </p:nvPr>
        </p:nvPicPr>
        <p:blipFill>
          <a:blip r:embed="rId3"/>
          <a:srcRect/>
          <a:stretch/>
        </p:blipFill>
        <p:spPr>
          <a:xfrm rot="720000">
            <a:off x="6383220" y="184225"/>
            <a:ext cx="4647699" cy="5531820"/>
          </a:xfrm>
        </p:spPr>
      </p:pic>
      <p:pic>
        <p:nvPicPr>
          <p:cNvPr id="7" name="Picture 6">
            <a:extLst>
              <a:ext uri="{FF2B5EF4-FFF2-40B4-BE49-F238E27FC236}">
                <a16:creationId xmlns:a16="http://schemas.microsoft.com/office/drawing/2014/main" id="{BCAAC168-C84B-459B-9969-51089926DA27}"/>
              </a:ext>
            </a:extLst>
          </p:cNvPr>
          <p:cNvPicPr>
            <a:picLocks noChangeAspect="1"/>
          </p:cNvPicPr>
          <p:nvPr/>
        </p:nvPicPr>
        <p:blipFill>
          <a:blip r:embed="rId4"/>
          <a:stretch>
            <a:fillRect/>
          </a:stretch>
        </p:blipFill>
        <p:spPr>
          <a:xfrm>
            <a:off x="147312" y="62685"/>
            <a:ext cx="1005224" cy="443865"/>
          </a:xfrm>
          <a:prstGeom prst="rect">
            <a:avLst/>
          </a:prstGeom>
        </p:spPr>
      </p:pic>
    </p:spTree>
    <p:extLst>
      <p:ext uri="{BB962C8B-B14F-4D97-AF65-F5344CB8AC3E}">
        <p14:creationId xmlns:p14="http://schemas.microsoft.com/office/powerpoint/2010/main" val="3810107822"/>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EF6C8FF-3D90-457B-9108-406F928CD7CB}">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554E2D03-4971-40C6-9798-67DD10EB96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5EE5440-5A1F-438E-9118-BE5E33F9727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Facet</Template>
  <TotalTime>0</TotalTime>
  <Words>705</Words>
  <Application>Microsoft Office PowerPoint</Application>
  <PresentationFormat>Widescreen</PresentationFormat>
  <Paragraphs>83</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Franklin Gothic Book</vt:lpstr>
      <vt:lpstr>Trebuchet MS</vt:lpstr>
      <vt:lpstr>Wingdings 3</vt:lpstr>
      <vt:lpstr>Facet</vt:lpstr>
      <vt:lpstr>IRRC Pilot </vt:lpstr>
      <vt:lpstr>Purpose</vt:lpstr>
      <vt:lpstr>Pilot Requirements</vt:lpstr>
      <vt:lpstr>Pilot Requirements</vt:lpstr>
      <vt:lpstr>Pilot Requirements</vt:lpstr>
      <vt:lpstr>1 State Director</vt:lpstr>
      <vt:lpstr>2 Administrators</vt:lpstr>
      <vt:lpstr>3 Recruiters</vt:lpstr>
      <vt:lpstr>All</vt:lpstr>
      <vt:lpstr>All</vt:lpstr>
      <vt:lpstr>Glitches- Let us know immediately!</vt:lpstr>
      <vt:lpstr> If you have questions about this pilot process please email jcastanedaidr@gmail.com  or call 931-668-4129.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2019-12-30T20:42:16Z</dcterms:created>
  <dcterms:modified xsi:type="dcterms:W3CDTF">2020-01-23T19:45:00Z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